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3"/>
    <p:sldId id="273" r:id="rId4"/>
    <p:sldId id="274" r:id="rId5"/>
    <p:sldId id="275" r:id="rId7"/>
    <p:sldId id="276" r:id="rId8"/>
    <p:sldId id="277" r:id="rId9"/>
    <p:sldId id="278" r:id="rId10"/>
    <p:sldId id="279" r:id="rId11"/>
    <p:sldId id="280" r:id="rId12"/>
    <p:sldId id="258" r:id="rId13"/>
    <p:sldId id="259" r:id="rId14"/>
    <p:sldId id="260" r:id="rId15"/>
    <p:sldId id="262" r:id="rId16"/>
    <p:sldId id="264" r:id="rId17"/>
    <p:sldId id="268" r:id="rId18"/>
    <p:sldId id="283" r:id="rId19"/>
    <p:sldId id="266" r:id="rId20"/>
    <p:sldId id="269" r:id="rId21"/>
    <p:sldId id="282" r:id="rId22"/>
    <p:sldId id="265" r:id="rId2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-320" y="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C177E1-0972-443C-A219-6325DCA3B6B0}" type="doc">
      <dgm:prSet loTypeId="urn:microsoft.com/office/officeart/2005/8/layout/radial3" loCatId="relationship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517F270-3035-4BC6-A553-0048FA58A5A6}">
      <dgm:prSet phldrT="[Text]" custT="1"/>
      <dgm:spPr/>
      <dgm:t>
        <a:bodyPr/>
        <a:lstStyle/>
        <a:p>
          <a:r>
            <a:rPr lang="fr-FR" sz="2000" noProof="1"/>
            <a:t>Mihena ny tinady eo amin’ny vokatra sy servisy </a:t>
          </a:r>
        </a:p>
      </dgm:t>
    </dgm:pt>
    <dgm:pt modelId="{5BC64064-4432-4769-9C87-09910FF090F9}" cxnId="{14FC6B6F-B988-4483-BB8E-008A4B6B6A48}" type="parTrans">
      <dgm:prSet/>
      <dgm:spPr/>
      <dgm:t>
        <a:bodyPr/>
        <a:lstStyle/>
        <a:p>
          <a:endParaRPr lang="en-US"/>
        </a:p>
      </dgm:t>
    </dgm:pt>
    <dgm:pt modelId="{11D79DFF-8DBD-4D64-B837-9072DC2CBAC9}" cxnId="{14FC6B6F-B988-4483-BB8E-008A4B6B6A48}" type="sibTrans">
      <dgm:prSet/>
      <dgm:spPr/>
      <dgm:t>
        <a:bodyPr/>
        <a:lstStyle/>
        <a:p>
          <a:endParaRPr lang="en-US"/>
        </a:p>
      </dgm:t>
    </dgm:pt>
    <dgm:pt modelId="{B91C5E57-02A3-489B-9B1E-4DB0D208C720}">
      <dgm:prSet phldrT="[Text]"/>
      <dgm:spPr/>
      <dgm:t>
        <a:bodyPr/>
        <a:lstStyle/>
        <a:p>
          <a:r>
            <a:rPr lang="fr-FR" noProof="1"/>
            <a:t>Asa mihantona</a:t>
          </a:r>
        </a:p>
      </dgm:t>
    </dgm:pt>
    <dgm:pt modelId="{E295B0AD-EC91-43B0-B2E0-A7F879711E7E}" cxnId="{B7102C33-9327-46F4-98BB-516C81E927FA}" type="parTrans">
      <dgm:prSet/>
      <dgm:spPr/>
      <dgm:t>
        <a:bodyPr/>
        <a:lstStyle/>
        <a:p>
          <a:endParaRPr lang="en-US"/>
        </a:p>
      </dgm:t>
    </dgm:pt>
    <dgm:pt modelId="{43204D74-C2A6-4B61-8D46-52DC3CA8A71C}" cxnId="{B7102C33-9327-46F4-98BB-516C81E927FA}" type="sibTrans">
      <dgm:prSet/>
      <dgm:spPr/>
      <dgm:t>
        <a:bodyPr/>
        <a:lstStyle/>
        <a:p>
          <a:endParaRPr lang="en-US"/>
        </a:p>
      </dgm:t>
    </dgm:pt>
    <dgm:pt modelId="{2484120C-DD5D-448F-B107-08A7CDF1A522}">
      <dgm:prSet phldrT="[Text]" custT="1"/>
      <dgm:spPr/>
      <dgm:t>
        <a:bodyPr/>
        <a:lstStyle/>
        <a:p>
          <a:r>
            <a:rPr lang="fr-FR" sz="1800" noProof="1"/>
            <a:t>Fandroahana mpiasa</a:t>
          </a:r>
        </a:p>
      </dgm:t>
    </dgm:pt>
    <dgm:pt modelId="{C780DD68-43C8-436C-A78F-60A922169FC6}" cxnId="{0675B2DF-C879-4DF2-BAE0-2AE0F3060399}" type="parTrans">
      <dgm:prSet/>
      <dgm:spPr/>
      <dgm:t>
        <a:bodyPr/>
        <a:lstStyle/>
        <a:p>
          <a:endParaRPr lang="en-US"/>
        </a:p>
      </dgm:t>
    </dgm:pt>
    <dgm:pt modelId="{1ABE2609-4D8F-4E70-82DA-20880912C9CE}" cxnId="{0675B2DF-C879-4DF2-BAE0-2AE0F3060399}" type="sibTrans">
      <dgm:prSet/>
      <dgm:spPr/>
      <dgm:t>
        <a:bodyPr/>
        <a:lstStyle/>
        <a:p>
          <a:endParaRPr lang="en-US"/>
        </a:p>
      </dgm:t>
    </dgm:pt>
    <dgm:pt modelId="{74BAFCE6-1688-43D4-9C15-3D1A3D43B10A}">
      <dgm:prSet phldrT="[Text]" custT="1"/>
      <dgm:spPr/>
      <dgm:t>
        <a:bodyPr/>
        <a:lstStyle/>
        <a:p>
          <a:r>
            <a:rPr lang="fr-FR" sz="1800" noProof="1"/>
            <a:t>Fihenan’ny ora iasana </a:t>
          </a:r>
        </a:p>
      </dgm:t>
    </dgm:pt>
    <dgm:pt modelId="{3B331AE0-4267-42FD-9329-3B035B9ABC83}" cxnId="{D22BEEE9-9004-40BB-9242-D94F65C7BB2F}" type="parTrans">
      <dgm:prSet/>
      <dgm:spPr/>
      <dgm:t>
        <a:bodyPr/>
        <a:lstStyle/>
        <a:p>
          <a:endParaRPr lang="en-US"/>
        </a:p>
      </dgm:t>
    </dgm:pt>
    <dgm:pt modelId="{2065C6FD-DB5A-41BD-B356-08492AC15608}" cxnId="{D22BEEE9-9004-40BB-9242-D94F65C7BB2F}" type="sibTrans">
      <dgm:prSet/>
      <dgm:spPr/>
      <dgm:t>
        <a:bodyPr/>
        <a:lstStyle/>
        <a:p>
          <a:endParaRPr lang="en-US"/>
        </a:p>
      </dgm:t>
    </dgm:pt>
    <dgm:pt modelId="{8B72B942-DD3E-4007-BD3B-45F6C3C59B8B}">
      <dgm:prSet phldrT="[Text]" custT="1"/>
      <dgm:spPr/>
      <dgm:t>
        <a:bodyPr/>
        <a:lstStyle/>
        <a:p>
          <a:r>
            <a:rPr lang="fr-FR" sz="1800" noProof="1"/>
            <a:t>Karama mihena</a:t>
          </a:r>
        </a:p>
      </dgm:t>
    </dgm:pt>
    <dgm:pt modelId="{75C1DE68-3A76-49A6-B9F0-F3F28D8352A7}" cxnId="{DC589F5F-F30C-430F-A51C-821F981C54DE}" type="parTrans">
      <dgm:prSet/>
      <dgm:spPr/>
      <dgm:t>
        <a:bodyPr/>
        <a:lstStyle/>
        <a:p>
          <a:endParaRPr lang="en-US"/>
        </a:p>
      </dgm:t>
    </dgm:pt>
    <dgm:pt modelId="{B56C0736-875E-4068-A3AF-2C44BC30605D}" cxnId="{DC589F5F-F30C-430F-A51C-821F981C54DE}" type="sibTrans">
      <dgm:prSet/>
      <dgm:spPr/>
      <dgm:t>
        <a:bodyPr/>
        <a:lstStyle/>
        <a:p>
          <a:endParaRPr lang="en-US"/>
        </a:p>
      </dgm:t>
    </dgm:pt>
    <dgm:pt modelId="{11E17366-806F-4FDB-9E4E-E5035566D7E1}" type="pres">
      <dgm:prSet presAssocID="{4DC177E1-0972-443C-A219-6325DCA3B6B0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81C01F2-713E-4A97-B5B5-8157672B82C7}" type="pres">
      <dgm:prSet presAssocID="{4DC177E1-0972-443C-A219-6325DCA3B6B0}" presName="radial" presStyleCnt="0">
        <dgm:presLayoutVars>
          <dgm:animLvl val="ctr"/>
        </dgm:presLayoutVars>
      </dgm:prSet>
      <dgm:spPr/>
    </dgm:pt>
    <dgm:pt modelId="{59D9F792-2FBE-4255-9999-3FC1082AAC16}" type="pres">
      <dgm:prSet presAssocID="{9517F270-3035-4BC6-A553-0048FA58A5A6}" presName="centerShape" presStyleLbl="vennNode1" presStyleIdx="0" presStyleCnt="5"/>
      <dgm:spPr/>
      <dgm:t>
        <a:bodyPr/>
        <a:lstStyle/>
        <a:p>
          <a:endParaRPr lang="fr-FR"/>
        </a:p>
      </dgm:t>
    </dgm:pt>
    <dgm:pt modelId="{2BB0A902-2A6A-433B-B462-DD457804D846}" type="pres">
      <dgm:prSet presAssocID="{B91C5E57-02A3-489B-9B1E-4DB0D208C720}" presName="node" presStyleLbl="vennNode1" presStyleIdx="1" presStyleCnt="5" custScaleX="12487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E3E743C-14EE-4955-8D36-CBF6E42A5477}" type="pres">
      <dgm:prSet presAssocID="{2484120C-DD5D-448F-B107-08A7CDF1A522}" presName="node" presStyleLbl="vennNode1" presStyleIdx="2" presStyleCnt="5" custScaleX="138549" custScaleY="11937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52420AF-7C72-4768-8D2A-7E35E9A9C0D4}" type="pres">
      <dgm:prSet presAssocID="{74BAFCE6-1688-43D4-9C15-3D1A3D43B10A}" presName="node" presStyleLbl="vennNode1" presStyleIdx="3" presStyleCnt="5" custScaleX="108677" custScaleY="11297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9220F74-17DE-4B95-B241-248897527EE1}" type="pres">
      <dgm:prSet presAssocID="{8B72B942-DD3E-4007-BD3B-45F6C3C59B8B}" presName="node" presStyleLbl="vennNode1" presStyleIdx="4" presStyleCnt="5" custScaleX="112547" custScaleY="108373" custRadScaleRad="105990" custRadScaleInc="-78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7102C33-9327-46F4-98BB-516C81E927FA}" srcId="{9517F270-3035-4BC6-A553-0048FA58A5A6}" destId="{B91C5E57-02A3-489B-9B1E-4DB0D208C720}" srcOrd="0" destOrd="0" parTransId="{E295B0AD-EC91-43B0-B2E0-A7F879711E7E}" sibTransId="{43204D74-C2A6-4B61-8D46-52DC3CA8A71C}"/>
    <dgm:cxn modelId="{CF911584-1025-451E-B10C-81985B309CAE}" type="presOf" srcId="{B91C5E57-02A3-489B-9B1E-4DB0D208C720}" destId="{2BB0A902-2A6A-433B-B462-DD457804D846}" srcOrd="0" destOrd="0" presId="urn:microsoft.com/office/officeart/2005/8/layout/radial3"/>
    <dgm:cxn modelId="{D22BEEE9-9004-40BB-9242-D94F65C7BB2F}" srcId="{9517F270-3035-4BC6-A553-0048FA58A5A6}" destId="{74BAFCE6-1688-43D4-9C15-3D1A3D43B10A}" srcOrd="2" destOrd="0" parTransId="{3B331AE0-4267-42FD-9329-3B035B9ABC83}" sibTransId="{2065C6FD-DB5A-41BD-B356-08492AC15608}"/>
    <dgm:cxn modelId="{83AB5EF3-F976-436A-B251-159F25359921}" type="presOf" srcId="{9517F270-3035-4BC6-A553-0048FA58A5A6}" destId="{59D9F792-2FBE-4255-9999-3FC1082AAC16}" srcOrd="0" destOrd="0" presId="urn:microsoft.com/office/officeart/2005/8/layout/radial3"/>
    <dgm:cxn modelId="{DC589F5F-F30C-430F-A51C-821F981C54DE}" srcId="{9517F270-3035-4BC6-A553-0048FA58A5A6}" destId="{8B72B942-DD3E-4007-BD3B-45F6C3C59B8B}" srcOrd="3" destOrd="0" parTransId="{75C1DE68-3A76-49A6-B9F0-F3F28D8352A7}" sibTransId="{B56C0736-875E-4068-A3AF-2C44BC30605D}"/>
    <dgm:cxn modelId="{7D552414-0CAA-4CF7-9F68-5F3A39B15BAF}" type="presOf" srcId="{4DC177E1-0972-443C-A219-6325DCA3B6B0}" destId="{11E17366-806F-4FDB-9E4E-E5035566D7E1}" srcOrd="0" destOrd="0" presId="urn:microsoft.com/office/officeart/2005/8/layout/radial3"/>
    <dgm:cxn modelId="{BCEDC358-B2B6-4D9D-BD07-ECE683890996}" type="presOf" srcId="{8B72B942-DD3E-4007-BD3B-45F6C3C59B8B}" destId="{B9220F74-17DE-4B95-B241-248897527EE1}" srcOrd="0" destOrd="0" presId="urn:microsoft.com/office/officeart/2005/8/layout/radial3"/>
    <dgm:cxn modelId="{0675B2DF-C879-4DF2-BAE0-2AE0F3060399}" srcId="{9517F270-3035-4BC6-A553-0048FA58A5A6}" destId="{2484120C-DD5D-448F-B107-08A7CDF1A522}" srcOrd="1" destOrd="0" parTransId="{C780DD68-43C8-436C-A78F-60A922169FC6}" sibTransId="{1ABE2609-4D8F-4E70-82DA-20880912C9CE}"/>
    <dgm:cxn modelId="{9141F281-300D-4E5C-A26C-13B2EED17009}" type="presOf" srcId="{74BAFCE6-1688-43D4-9C15-3D1A3D43B10A}" destId="{252420AF-7C72-4768-8D2A-7E35E9A9C0D4}" srcOrd="0" destOrd="0" presId="urn:microsoft.com/office/officeart/2005/8/layout/radial3"/>
    <dgm:cxn modelId="{9F21541E-E56B-40FE-B9BA-42097EA874B9}" type="presOf" srcId="{2484120C-DD5D-448F-B107-08A7CDF1A522}" destId="{5E3E743C-14EE-4955-8D36-CBF6E42A5477}" srcOrd="0" destOrd="0" presId="urn:microsoft.com/office/officeart/2005/8/layout/radial3"/>
    <dgm:cxn modelId="{14FC6B6F-B988-4483-BB8E-008A4B6B6A48}" srcId="{4DC177E1-0972-443C-A219-6325DCA3B6B0}" destId="{9517F270-3035-4BC6-A553-0048FA58A5A6}" srcOrd="0" destOrd="0" parTransId="{5BC64064-4432-4769-9C87-09910FF090F9}" sibTransId="{11D79DFF-8DBD-4D64-B837-9072DC2CBAC9}"/>
    <dgm:cxn modelId="{D2903336-DDD6-4129-A94B-3AE5995CC0F8}" type="presParOf" srcId="{11E17366-806F-4FDB-9E4E-E5035566D7E1}" destId="{B81C01F2-713E-4A97-B5B5-8157672B82C7}" srcOrd="0" destOrd="0" presId="urn:microsoft.com/office/officeart/2005/8/layout/radial3"/>
    <dgm:cxn modelId="{21D174BC-5CC8-48A8-A195-4986BDD4013C}" type="presParOf" srcId="{B81C01F2-713E-4A97-B5B5-8157672B82C7}" destId="{59D9F792-2FBE-4255-9999-3FC1082AAC16}" srcOrd="0" destOrd="0" presId="urn:microsoft.com/office/officeart/2005/8/layout/radial3"/>
    <dgm:cxn modelId="{DDA3156E-0D0C-4B3F-9428-CD04E1DEC562}" type="presParOf" srcId="{B81C01F2-713E-4A97-B5B5-8157672B82C7}" destId="{2BB0A902-2A6A-433B-B462-DD457804D846}" srcOrd="1" destOrd="0" presId="urn:microsoft.com/office/officeart/2005/8/layout/radial3"/>
    <dgm:cxn modelId="{2CFB0E92-A2F8-4244-88E8-2AFC4083998A}" type="presParOf" srcId="{B81C01F2-713E-4A97-B5B5-8157672B82C7}" destId="{5E3E743C-14EE-4955-8D36-CBF6E42A5477}" srcOrd="2" destOrd="0" presId="urn:microsoft.com/office/officeart/2005/8/layout/radial3"/>
    <dgm:cxn modelId="{E4BC1599-79FF-4982-B734-5ABD743A9012}" type="presParOf" srcId="{B81C01F2-713E-4A97-B5B5-8157672B82C7}" destId="{252420AF-7C72-4768-8D2A-7E35E9A9C0D4}" srcOrd="3" destOrd="0" presId="urn:microsoft.com/office/officeart/2005/8/layout/radial3"/>
    <dgm:cxn modelId="{8A744664-B176-49BD-BC98-BC017FCD263C}" type="presParOf" srcId="{B81C01F2-713E-4A97-B5B5-8157672B82C7}" destId="{B9220F74-17DE-4B95-B241-248897527EE1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er 1"/>
      <dsp:cNvGrpSpPr/>
    </dsp:nvGrpSpPr>
    <dsp:grpSpPr>
      <a:xfrm>
        <a:off x="0" y="0"/>
        <a:ext cx="5124231" cy="5124231"/>
        <a:chOff x="0" y="0"/>
        <a:chExt cx="5124231" cy="5124231"/>
      </a:xfrm>
    </dsp:grpSpPr>
    <dsp:sp modelId="{59D9F792-2FBE-4255-9999-3FC1082AAC16}">
      <dsp:nvSpPr>
        <dsp:cNvPr id="3" name="Ellipse 2"/>
        <dsp:cNvSpPr/>
      </dsp:nvSpPr>
      <dsp:spPr bwMode="white">
        <a:xfrm>
          <a:off x="2640603" y="1138718"/>
          <a:ext cx="2846795" cy="2846795"/>
        </a:xfrm>
        <a:prstGeom prst="ellipse">
          <a:avLst/>
        </a:prstGeom>
      </dsp:spPr>
      <dsp:style>
        <a:lnRef idx="0">
          <a:schemeClr val="lt1"/>
        </a:lnRef>
        <a:fillRef idx="3">
          <a:schemeClr val="accent2">
            <a:alpha val="50000"/>
            <a:hueOff val="0"/>
            <a:satOff val="0"/>
            <a:lumOff val="0"/>
            <a:alpha val="50196"/>
          </a:schemeClr>
        </a:fillRef>
        <a:effectRef idx="3">
          <a:scrgbClr r="0" g="0" b="0"/>
        </a:effectRef>
        <a:fontRef idx="minor">
          <a:schemeClr val="tx1"/>
        </a:fontRef>
      </dsp:style>
      <dsp:txBody>
        <a:bodyPr lIns="25400" tIns="25400" rIns="25400" bIns="254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fr-FR" sz="2000" noProof="1"/>
            <a:t>Mihena ny tinady eo amin’ny vokatra sy servisy </a:t>
          </a:r>
        </a:p>
      </dsp:txBody>
      <dsp:txXfrm>
        <a:off x="2640603" y="1138718"/>
        <a:ext cx="2846795" cy="2846795"/>
      </dsp:txXfrm>
    </dsp:sp>
    <dsp:sp modelId="{2BB0A902-2A6A-433B-B462-DD457804D846}">
      <dsp:nvSpPr>
        <dsp:cNvPr id="4" name="Ellipse 3"/>
        <dsp:cNvSpPr/>
      </dsp:nvSpPr>
      <dsp:spPr bwMode="white">
        <a:xfrm>
          <a:off x="3352301" y="0"/>
          <a:ext cx="1423398" cy="1423398"/>
        </a:xfrm>
        <a:prstGeom prst="ellipse">
          <a:avLst/>
        </a:prstGeom>
      </dsp:spPr>
      <dsp:style>
        <a:lnRef idx="0">
          <a:schemeClr val="lt1"/>
        </a:lnRef>
        <a:fillRef idx="3">
          <a:schemeClr val="accent2">
            <a:alpha val="50000"/>
            <a:hueOff val="-375000"/>
            <a:satOff val="0"/>
            <a:lumOff val="-3528"/>
            <a:alpha val="50196"/>
          </a:schemeClr>
        </a:fillRef>
        <a:effectRef idx="3">
          <a:scrgbClr r="0" g="0" b="0"/>
        </a:effectRef>
        <a:fontRef idx="minor">
          <a:schemeClr val="tx1"/>
        </a:fontRef>
      </dsp:style>
      <dsp:txBody>
        <a:bodyPr lIns="17780" tIns="17780" rIns="17780" bIns="17780" anchor="ctr"/>
        <a:lstStyle>
          <a:lvl1pPr algn="ctr">
            <a:defRPr sz="1400"/>
          </a:lvl1pPr>
          <a:lvl2pPr marL="57150" indent="-57150" algn="ctr">
            <a:defRPr sz="1000"/>
          </a:lvl2pPr>
          <a:lvl3pPr marL="114300" indent="-57150" algn="ctr">
            <a:defRPr sz="1000"/>
          </a:lvl3pPr>
          <a:lvl4pPr marL="171450" indent="-57150" algn="ctr">
            <a:defRPr sz="1000"/>
          </a:lvl4pPr>
          <a:lvl5pPr marL="228600" indent="-57150" algn="ctr">
            <a:defRPr sz="1000"/>
          </a:lvl5pPr>
          <a:lvl6pPr marL="285750" indent="-57150" algn="ctr">
            <a:defRPr sz="1000"/>
          </a:lvl6pPr>
          <a:lvl7pPr marL="342900" indent="-57150" algn="ctr">
            <a:defRPr sz="1000"/>
          </a:lvl7pPr>
          <a:lvl8pPr marL="400050" indent="-57150" algn="ctr">
            <a:defRPr sz="1000"/>
          </a:lvl8pPr>
          <a:lvl9pPr marL="457200" indent="-57150" algn="ctr">
            <a:defRPr sz="1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fr-FR" noProof="1"/>
            <a:t>Asa mihantona</a:t>
          </a:r>
        </a:p>
      </dsp:txBody>
      <dsp:txXfrm>
        <a:off x="3352301" y="0"/>
        <a:ext cx="1423398" cy="1423398"/>
      </dsp:txXfrm>
    </dsp:sp>
    <dsp:sp modelId="{5E3E743C-14EE-4955-8D36-CBF6E42A5477}">
      <dsp:nvSpPr>
        <dsp:cNvPr id="5" name="Ellipse 4"/>
        <dsp:cNvSpPr/>
      </dsp:nvSpPr>
      <dsp:spPr bwMode="white">
        <a:xfrm>
          <a:off x="5202718" y="1850417"/>
          <a:ext cx="1423398" cy="1423398"/>
        </a:xfrm>
        <a:prstGeom prst="ellipse">
          <a:avLst/>
        </a:prstGeom>
      </dsp:spPr>
      <dsp:style>
        <a:lnRef idx="0">
          <a:schemeClr val="lt1"/>
        </a:lnRef>
        <a:fillRef idx="3">
          <a:schemeClr val="accent2">
            <a:alpha val="50000"/>
            <a:hueOff val="-750000"/>
            <a:satOff val="0"/>
            <a:lumOff val="-7058"/>
            <a:alpha val="50196"/>
          </a:schemeClr>
        </a:fillRef>
        <a:effectRef idx="3">
          <a:scrgbClr r="0" g="0" b="0"/>
        </a:effectRef>
        <a:fontRef idx="minor">
          <a:schemeClr val="tx1"/>
        </a:fontRef>
      </dsp:style>
      <dsp:txBody>
        <a:bodyPr lIns="22860" tIns="22860" rIns="22860" bIns="22860" anchor="ctr"/>
        <a:lstStyle>
          <a:lvl1pPr algn="ctr">
            <a:defRPr sz="1400"/>
          </a:lvl1pPr>
          <a:lvl2pPr marL="57150" indent="-57150" algn="ctr">
            <a:defRPr sz="1000"/>
          </a:lvl2pPr>
          <a:lvl3pPr marL="114300" indent="-57150" algn="ctr">
            <a:defRPr sz="1000"/>
          </a:lvl3pPr>
          <a:lvl4pPr marL="171450" indent="-57150" algn="ctr">
            <a:defRPr sz="1000"/>
          </a:lvl4pPr>
          <a:lvl5pPr marL="228600" indent="-57150" algn="ctr">
            <a:defRPr sz="1000"/>
          </a:lvl5pPr>
          <a:lvl6pPr marL="285750" indent="-57150" algn="ctr">
            <a:defRPr sz="1000"/>
          </a:lvl6pPr>
          <a:lvl7pPr marL="342900" indent="-57150" algn="ctr">
            <a:defRPr sz="1000"/>
          </a:lvl7pPr>
          <a:lvl8pPr marL="400050" indent="-57150" algn="ctr">
            <a:defRPr sz="1000"/>
          </a:lvl8pPr>
          <a:lvl9pPr marL="457200" indent="-57150" algn="ctr">
            <a:defRPr sz="1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fr-FR" sz="1800" noProof="1"/>
            <a:t>Fandroahana mpiasa</a:t>
          </a:r>
        </a:p>
      </dsp:txBody>
      <dsp:txXfrm>
        <a:off x="5202718" y="1850417"/>
        <a:ext cx="1423398" cy="1423398"/>
      </dsp:txXfrm>
    </dsp:sp>
    <dsp:sp modelId="{252420AF-7C72-4768-8D2A-7E35E9A9C0D4}">
      <dsp:nvSpPr>
        <dsp:cNvPr id="6" name="Ellipse 5"/>
        <dsp:cNvSpPr/>
      </dsp:nvSpPr>
      <dsp:spPr bwMode="white">
        <a:xfrm>
          <a:off x="3352301" y="3700833"/>
          <a:ext cx="1423398" cy="1423398"/>
        </a:xfrm>
        <a:prstGeom prst="ellipse">
          <a:avLst/>
        </a:prstGeom>
      </dsp:spPr>
      <dsp:style>
        <a:lnRef idx="0">
          <a:schemeClr val="lt1"/>
        </a:lnRef>
        <a:fillRef idx="3">
          <a:schemeClr val="accent2">
            <a:alpha val="50000"/>
            <a:hueOff val="-1125000"/>
            <a:satOff val="0"/>
            <a:lumOff val="-10587"/>
            <a:alpha val="50196"/>
          </a:schemeClr>
        </a:fillRef>
        <a:effectRef idx="3">
          <a:scrgbClr r="0" g="0" b="0"/>
        </a:effectRef>
        <a:fontRef idx="minor">
          <a:schemeClr val="tx1"/>
        </a:fontRef>
      </dsp:style>
      <dsp:txBody>
        <a:bodyPr lIns="22860" tIns="22860" rIns="22860" bIns="22860" anchor="ctr"/>
        <a:lstStyle>
          <a:lvl1pPr algn="ctr">
            <a:defRPr sz="1400"/>
          </a:lvl1pPr>
          <a:lvl2pPr marL="57150" indent="-57150" algn="ctr">
            <a:defRPr sz="1000"/>
          </a:lvl2pPr>
          <a:lvl3pPr marL="114300" indent="-57150" algn="ctr">
            <a:defRPr sz="1000"/>
          </a:lvl3pPr>
          <a:lvl4pPr marL="171450" indent="-57150" algn="ctr">
            <a:defRPr sz="1000"/>
          </a:lvl4pPr>
          <a:lvl5pPr marL="228600" indent="-57150" algn="ctr">
            <a:defRPr sz="1000"/>
          </a:lvl5pPr>
          <a:lvl6pPr marL="285750" indent="-57150" algn="ctr">
            <a:defRPr sz="1000"/>
          </a:lvl6pPr>
          <a:lvl7pPr marL="342900" indent="-57150" algn="ctr">
            <a:defRPr sz="1000"/>
          </a:lvl7pPr>
          <a:lvl8pPr marL="400050" indent="-57150" algn="ctr">
            <a:defRPr sz="1000"/>
          </a:lvl8pPr>
          <a:lvl9pPr marL="457200" indent="-57150" algn="ctr">
            <a:defRPr sz="1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fr-FR" sz="1800" noProof="1"/>
            <a:t>Fihenan’ny ora iasana </a:t>
          </a:r>
        </a:p>
      </dsp:txBody>
      <dsp:txXfrm>
        <a:off x="3352301" y="3700833"/>
        <a:ext cx="1423398" cy="1423398"/>
      </dsp:txXfrm>
    </dsp:sp>
    <dsp:sp modelId="{B9220F74-17DE-4B95-B241-248897527EE1}">
      <dsp:nvSpPr>
        <dsp:cNvPr id="7" name="Ellipse 6"/>
        <dsp:cNvSpPr/>
      </dsp:nvSpPr>
      <dsp:spPr bwMode="white">
        <a:xfrm>
          <a:off x="1391194" y="1874631"/>
          <a:ext cx="1423398" cy="1423398"/>
        </a:xfrm>
        <a:prstGeom prst="ellipse">
          <a:avLst/>
        </a:prstGeom>
      </dsp:spPr>
      <dsp:style>
        <a:lnRef idx="0">
          <a:schemeClr val="lt1"/>
        </a:lnRef>
        <a:fillRef idx="3">
          <a:schemeClr val="accent2">
            <a:alpha val="50000"/>
            <a:hueOff val="-1500000"/>
            <a:satOff val="0"/>
            <a:lumOff val="-14117"/>
            <a:alpha val="50196"/>
          </a:schemeClr>
        </a:fillRef>
        <a:effectRef idx="3">
          <a:scrgbClr r="0" g="0" b="0"/>
        </a:effectRef>
        <a:fontRef idx="minor">
          <a:schemeClr val="tx1"/>
        </a:fontRef>
      </dsp:style>
      <dsp:txBody>
        <a:bodyPr lIns="22860" tIns="22860" rIns="22860" bIns="22860" anchor="ctr"/>
        <a:lstStyle>
          <a:lvl1pPr algn="ctr">
            <a:defRPr sz="1400"/>
          </a:lvl1pPr>
          <a:lvl2pPr marL="57150" indent="-57150" algn="ctr">
            <a:defRPr sz="1000"/>
          </a:lvl2pPr>
          <a:lvl3pPr marL="114300" indent="-57150" algn="ctr">
            <a:defRPr sz="1000"/>
          </a:lvl3pPr>
          <a:lvl4pPr marL="171450" indent="-57150" algn="ctr">
            <a:defRPr sz="1000"/>
          </a:lvl4pPr>
          <a:lvl5pPr marL="228600" indent="-57150" algn="ctr">
            <a:defRPr sz="1000"/>
          </a:lvl5pPr>
          <a:lvl6pPr marL="285750" indent="-57150" algn="ctr">
            <a:defRPr sz="1000"/>
          </a:lvl6pPr>
          <a:lvl7pPr marL="342900" indent="-57150" algn="ctr">
            <a:defRPr sz="1000"/>
          </a:lvl7pPr>
          <a:lvl8pPr marL="400050" indent="-57150" algn="ctr">
            <a:defRPr sz="1000"/>
          </a:lvl8pPr>
          <a:lvl9pPr marL="457200" indent="-57150" algn="ctr">
            <a:defRPr sz="1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fr-FR" sz="1800" noProof="1"/>
            <a:t>Karama mihena</a:t>
          </a:r>
        </a:p>
      </dsp:txBody>
      <dsp:txXfrm>
        <a:off x="1391194" y="1874631"/>
        <a:ext cx="1423398" cy="14233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0716A-48E0-44C7-BA8B-8FD1E0A2C1C6}" type="datetimeFigureOut">
              <a:rPr lang="fr-FR" smtClean="0"/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5F0FB9-059F-4243-8006-A720E8A4713B}" type="slidenum">
              <a:rPr lang="fr-FR" smtClean="0"/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fld id="{EE2BDEF5-9E04-41C8-9604-BE82E4B56952}" type="slidenum">
              <a:rPr lang="fr-FR" altLang="en-US">
                <a:solidFill>
                  <a:srgbClr val="000000"/>
                </a:solidFill>
                <a:latin typeface="Times New Roman" panose="02020603050405020304" pitchFamily="18" charset="0"/>
              </a:rPr>
            </a:fld>
            <a:endParaRPr lang="fr-FR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1" name="Text Box 1"/>
          <p:cNvSpPr txBox="1">
            <a:spLocks noChangeArrowheads="1"/>
          </p:cNvSpPr>
          <p:nvPr/>
        </p:nvSpPr>
        <p:spPr bwMode="auto">
          <a:xfrm>
            <a:off x="4278313" y="10156825"/>
            <a:ext cx="3275012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AA680B7D-2847-447D-ABA7-169A0D59175F}" type="slidenum">
              <a:rPr lang="fr-FR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</a:fld>
            <a:endParaRPr lang="fr-FR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2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 hasCustomPrompt="1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 hasCustomPrompt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830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5BABC5E-BF89-4B30-81C3-35F845188969}" type="datetimeFigureOut">
              <a:rPr lang="fr-FR" smtClean="0"/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1ABB892-C533-4D46-9541-4E32704097B1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 eaLnBrk="1" latinLnBrk="0" hangingPunct="1"/>
            <a:r>
              <a:rPr lang="fr-FR" smtClean="0"/>
              <a:t>Deuxième niveau</a:t>
            </a:r>
            <a:endParaRPr lang="fr-FR" smtClean="0"/>
          </a:p>
          <a:p>
            <a:pPr lvl="2" eaLnBrk="1" latinLnBrk="0" hangingPunct="1"/>
            <a:r>
              <a:rPr lang="fr-FR" smtClean="0"/>
              <a:t>Troisième niveau</a:t>
            </a:r>
            <a:endParaRPr lang="fr-FR" smtClean="0"/>
          </a:p>
          <a:p>
            <a:pPr lvl="3" eaLnBrk="1" latinLnBrk="0" hangingPunct="1"/>
            <a:r>
              <a:rPr lang="fr-FR" smtClean="0"/>
              <a:t>Quatrième niveau</a:t>
            </a:r>
            <a:endParaRPr lang="fr-FR" smtClean="0"/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ABC5E-BF89-4B30-81C3-35F845188969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BB892-C533-4D46-9541-4E32704097B1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 hasCustomPrompt="1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 eaLnBrk="1" latinLnBrk="0" hangingPunct="1"/>
            <a:r>
              <a:rPr lang="fr-FR" smtClean="0"/>
              <a:t>Deuxième niveau</a:t>
            </a:r>
            <a:endParaRPr lang="fr-FR" smtClean="0"/>
          </a:p>
          <a:p>
            <a:pPr lvl="2" eaLnBrk="1" latinLnBrk="0" hangingPunct="1"/>
            <a:r>
              <a:rPr lang="fr-FR" smtClean="0"/>
              <a:t>Troisième niveau</a:t>
            </a:r>
            <a:endParaRPr lang="fr-FR" smtClean="0"/>
          </a:p>
          <a:p>
            <a:pPr lvl="3" eaLnBrk="1" latinLnBrk="0" hangingPunct="1"/>
            <a:r>
              <a:rPr lang="fr-FR" smtClean="0"/>
              <a:t>Quatrième niveau</a:t>
            </a:r>
            <a:endParaRPr lang="fr-FR" smtClean="0"/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ABC5E-BF89-4B30-81C3-35F845188969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BB892-C533-4D46-9541-4E32704097B1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 eaLnBrk="1" latinLnBrk="0" hangingPunct="1"/>
            <a:r>
              <a:rPr lang="fr-FR" smtClean="0"/>
              <a:t>Deuxième niveau</a:t>
            </a:r>
            <a:endParaRPr lang="fr-FR" smtClean="0"/>
          </a:p>
          <a:p>
            <a:pPr lvl="2" eaLnBrk="1" latinLnBrk="0" hangingPunct="1"/>
            <a:r>
              <a:rPr lang="fr-FR" smtClean="0"/>
              <a:t>Troisième niveau</a:t>
            </a:r>
            <a:endParaRPr lang="fr-FR" smtClean="0"/>
          </a:p>
          <a:p>
            <a:pPr lvl="3" eaLnBrk="1" latinLnBrk="0" hangingPunct="1"/>
            <a:r>
              <a:rPr lang="fr-FR" smtClean="0"/>
              <a:t>Quatrième niveau</a:t>
            </a:r>
            <a:endParaRPr lang="fr-FR" smtClean="0"/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F5BABC5E-BF89-4B30-81C3-35F845188969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BB892-C533-4D46-9541-4E32704097B1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F5BABC5E-BF89-4B30-81C3-35F845188969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51ABB892-C533-4D46-9541-4E32704097B1}" type="slidenum">
              <a:rPr lang="fr-FR" smtClean="0"/>
            </a:fld>
            <a:endParaRPr lang="fr-FR"/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61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  <a:endParaRPr kumimoji="0" lang="fr-FR" smtClean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 eaLnBrk="1" latinLnBrk="0" hangingPunct="1"/>
            <a:r>
              <a:rPr lang="fr-FR" smtClean="0"/>
              <a:t>Deuxième niveau</a:t>
            </a:r>
            <a:endParaRPr lang="fr-FR" smtClean="0"/>
          </a:p>
          <a:p>
            <a:pPr lvl="2" eaLnBrk="1" latinLnBrk="0" hangingPunct="1"/>
            <a:r>
              <a:rPr lang="fr-FR" smtClean="0"/>
              <a:t>Troisième niveau</a:t>
            </a:r>
            <a:endParaRPr lang="fr-FR" smtClean="0"/>
          </a:p>
          <a:p>
            <a:pPr lvl="3" eaLnBrk="1" latinLnBrk="0" hangingPunct="1"/>
            <a:r>
              <a:rPr lang="fr-FR" smtClean="0"/>
              <a:t>Quatrième niveau</a:t>
            </a:r>
            <a:endParaRPr lang="fr-FR" smtClean="0"/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 eaLnBrk="1" latinLnBrk="0" hangingPunct="1"/>
            <a:r>
              <a:rPr lang="fr-FR" smtClean="0"/>
              <a:t>Deuxième niveau</a:t>
            </a:r>
            <a:endParaRPr lang="fr-FR" smtClean="0"/>
          </a:p>
          <a:p>
            <a:pPr lvl="2" eaLnBrk="1" latinLnBrk="0" hangingPunct="1"/>
            <a:r>
              <a:rPr lang="fr-FR" smtClean="0"/>
              <a:t>Troisième niveau</a:t>
            </a:r>
            <a:endParaRPr lang="fr-FR" smtClean="0"/>
          </a:p>
          <a:p>
            <a:pPr lvl="3" eaLnBrk="1" latinLnBrk="0" hangingPunct="1"/>
            <a:r>
              <a:rPr lang="fr-FR" smtClean="0"/>
              <a:t>Quatrième niveau</a:t>
            </a:r>
            <a:endParaRPr lang="fr-FR" smtClean="0"/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F5BABC5E-BF89-4B30-81C3-35F845188969}" type="datetimeFigureOut">
              <a:rPr lang="fr-FR" smtClean="0"/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51ABB892-C533-4D46-9541-4E32704097B1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  <a:endParaRPr kumimoji="0" lang="fr-FR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 hasCustomPrompt="1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  <a:endParaRPr kumimoji="0" lang="fr-FR" smtClean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 hasCustomPrompt="1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 eaLnBrk="1" latinLnBrk="0" hangingPunct="1"/>
            <a:r>
              <a:rPr lang="fr-FR" smtClean="0"/>
              <a:t>Deuxième niveau</a:t>
            </a:r>
            <a:endParaRPr lang="fr-FR" smtClean="0"/>
          </a:p>
          <a:p>
            <a:pPr lvl="2" eaLnBrk="1" latinLnBrk="0" hangingPunct="1"/>
            <a:r>
              <a:rPr lang="fr-FR" smtClean="0"/>
              <a:t>Troisième niveau</a:t>
            </a:r>
            <a:endParaRPr lang="fr-FR" smtClean="0"/>
          </a:p>
          <a:p>
            <a:pPr lvl="3" eaLnBrk="1" latinLnBrk="0" hangingPunct="1"/>
            <a:r>
              <a:rPr lang="fr-FR" smtClean="0"/>
              <a:t>Quatrième niveau</a:t>
            </a:r>
            <a:endParaRPr lang="fr-FR" smtClean="0"/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 eaLnBrk="1" latinLnBrk="0" hangingPunct="1"/>
            <a:r>
              <a:rPr lang="fr-FR" smtClean="0"/>
              <a:t>Deuxième niveau</a:t>
            </a:r>
            <a:endParaRPr lang="fr-FR" smtClean="0"/>
          </a:p>
          <a:p>
            <a:pPr lvl="2" eaLnBrk="1" latinLnBrk="0" hangingPunct="1"/>
            <a:r>
              <a:rPr lang="fr-FR" smtClean="0"/>
              <a:t>Troisième niveau</a:t>
            </a:r>
            <a:endParaRPr lang="fr-FR" smtClean="0"/>
          </a:p>
          <a:p>
            <a:pPr lvl="3" eaLnBrk="1" latinLnBrk="0" hangingPunct="1"/>
            <a:r>
              <a:rPr lang="fr-FR" smtClean="0"/>
              <a:t>Quatrième niveau</a:t>
            </a:r>
            <a:endParaRPr lang="fr-FR" smtClean="0"/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F5BABC5E-BF89-4B30-81C3-35F845188969}" type="datetimeFigureOut">
              <a:rPr lang="fr-FR" smtClean="0"/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51ABB892-C533-4D46-9541-4E32704097B1}" type="slidenum">
              <a:rPr lang="fr-FR" smtClean="0"/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ABC5E-BF89-4B30-81C3-35F845188969}" type="datetimeFigureOut">
              <a:rPr lang="fr-FR" smtClean="0"/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BB892-C533-4D46-9541-4E32704097B1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F5BABC5E-BF89-4B30-81C3-35F845188969}" type="datetimeFigureOut">
              <a:rPr lang="fr-FR" smtClean="0"/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51ABB892-C533-4D46-9541-4E32704097B1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415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 hasCustomPrompt="1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  <a:endParaRPr kumimoji="0" lang="fr-FR" smtClean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 hasCustomPrompt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 eaLnBrk="1" latinLnBrk="0" hangingPunct="1"/>
            <a:r>
              <a:rPr lang="fr-FR" smtClean="0"/>
              <a:t>Deuxième niveau</a:t>
            </a:r>
            <a:endParaRPr lang="fr-FR" smtClean="0"/>
          </a:p>
          <a:p>
            <a:pPr lvl="2" eaLnBrk="1" latinLnBrk="0" hangingPunct="1"/>
            <a:r>
              <a:rPr lang="fr-FR" smtClean="0"/>
              <a:t>Troisième niveau</a:t>
            </a:r>
            <a:endParaRPr lang="fr-FR" smtClean="0"/>
          </a:p>
          <a:p>
            <a:pPr lvl="3" eaLnBrk="1" latinLnBrk="0" hangingPunct="1"/>
            <a:r>
              <a:rPr lang="fr-FR" smtClean="0"/>
              <a:t>Quatrième niveau</a:t>
            </a:r>
            <a:endParaRPr lang="fr-FR" smtClean="0"/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F5BABC5E-BF89-4B30-81C3-35F845188969}" type="datetimeFigureOut">
              <a:rPr lang="fr-FR" smtClean="0"/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51ABB892-C533-4D46-9541-4E32704097B1}" type="slidenum">
              <a:rPr lang="fr-FR" smtClean="0"/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  <a:endParaRPr kumimoji="0" lang="fr-FR" smtClean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F5BABC5E-BF89-4B30-81C3-35F845188969}" type="datetimeFigureOut">
              <a:rPr lang="fr-FR" smtClean="0"/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51ABB892-C533-4D46-9541-4E32704097B1}" type="slidenum">
              <a:rPr lang="fr-FR" smtClean="0"/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  <a:endParaRPr kumimoji="0" lang="fr-FR" smtClean="0"/>
          </a:p>
          <a:p>
            <a:pPr lvl="1" eaLnBrk="1" latinLnBrk="0" hangingPunct="1"/>
            <a:r>
              <a:rPr kumimoji="0" lang="fr-FR" smtClean="0"/>
              <a:t>Deuxième niveau</a:t>
            </a:r>
            <a:endParaRPr kumimoji="0" lang="fr-FR" smtClean="0"/>
          </a:p>
          <a:p>
            <a:pPr lvl="2" eaLnBrk="1" latinLnBrk="0" hangingPunct="1"/>
            <a:r>
              <a:rPr kumimoji="0" lang="fr-FR" smtClean="0"/>
              <a:t>Troisième niveau</a:t>
            </a:r>
            <a:endParaRPr kumimoji="0" lang="fr-FR" smtClean="0"/>
          </a:p>
          <a:p>
            <a:pPr lvl="3" eaLnBrk="1" latinLnBrk="0" hangingPunct="1"/>
            <a:r>
              <a:rPr kumimoji="0" lang="fr-FR" smtClean="0"/>
              <a:t>Quatrième niveau</a:t>
            </a:r>
            <a:endParaRPr kumimoji="0" lang="fr-FR" smtClean="0"/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5BABC5E-BF89-4B30-81C3-35F845188969}" type="datetimeFigureOut">
              <a:rPr lang="fr-FR" smtClean="0"/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1ABB892-C533-4D46-9541-4E32704097B1}" type="slidenum">
              <a:rPr lang="fr-FR" smtClean="0"/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484505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310" indent="-384175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 panose="05020102010507070707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 panose="020B0604030504040204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170" indent="-228600" algn="l" rtl="0" eaLnBrk="1" latinLnBrk="0" hangingPunct="1">
        <a:spcBef>
          <a:spcPct val="20000"/>
        </a:spcBef>
        <a:buClr>
          <a:schemeClr val="accent1"/>
        </a:buClr>
        <a:buFont typeface="Wingdings 2" panose="05020102010507070707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185" algn="l" rtl="0" eaLnBrk="1" latinLnBrk="0" hangingPunct="1">
        <a:spcBef>
          <a:spcPct val="20000"/>
        </a:spcBef>
        <a:buClr>
          <a:schemeClr val="accent1"/>
        </a:buClr>
        <a:buFont typeface="Wingdings 2" panose="05020102010507070707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185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185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705" indent="-210185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 panose="05020102010507070707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http://journals.openedition.org/assr/1500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0630" y="776291"/>
            <a:ext cx="11868537" cy="1470025"/>
          </a:xfrm>
        </p:spPr>
        <p:txBody>
          <a:bodyPr>
            <a:normAutofit/>
          </a:bodyPr>
          <a:lstStyle/>
          <a:p>
            <a:pPr algn="ctr"/>
            <a:r>
              <a:rPr lang="fr-FR" sz="5400" b="1" dirty="0" smtClean="0"/>
              <a:t>HAITENY SY HAIFAMPIANARANA</a:t>
            </a:r>
            <a:endParaRPr lang="fr-FR" sz="54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979863" cy="4365124"/>
          </a:xfrm>
        </p:spPr>
        <p:txBody>
          <a:bodyPr>
            <a:normAutofit lnSpcReduction="10000"/>
          </a:bodyPr>
          <a:lstStyle/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r>
              <a:rPr lang="fr-FR" sz="4400" b="1" i="1" dirty="0" smtClean="0">
                <a:latin typeface="Arial Rounded MT Bold" panose="020F0704030504030204" pitchFamily="34" charset="0"/>
              </a:rPr>
              <a:t>FAMPIANARANA SIVILIZASIÔNA MALAGASY TAORIAN’NY COVID SY EO ANIVON’NY FANATONTOLOANA </a:t>
            </a:r>
            <a:endParaRPr lang="fr-FR" sz="4400" b="1" i="1" dirty="0" smtClean="0">
              <a:latin typeface="Arial Rounded MT Bold" panose="020F0704030504030204" pitchFamily="34" charset="0"/>
            </a:endParaRPr>
          </a:p>
          <a:p>
            <a:pPr algn="ctr"/>
            <a:endParaRPr lang="fr-FR" sz="3600" b="1" i="1" dirty="0" smtClean="0">
              <a:latin typeface="Algerian" panose="04020705040A02060702" pitchFamily="82" charset="0"/>
            </a:endParaRPr>
          </a:p>
          <a:p>
            <a:pPr algn="ctr"/>
            <a:r>
              <a:rPr lang="fr-FR" b="1" dirty="0" err="1" smtClean="0">
                <a:latin typeface="Bahnschrift Light Condensed" panose="020B0502040204020203" pitchFamily="34" charset="0"/>
              </a:rPr>
              <a:t>Rtoa</a:t>
            </a:r>
            <a:r>
              <a:rPr lang="fr-FR" b="1" dirty="0" smtClean="0">
                <a:latin typeface="Bahnschrift Light Condensed" panose="020B0502040204020203" pitchFamily="34" charset="0"/>
              </a:rPr>
              <a:t> RASOLOARIVONY Theis Lala  &amp;  </a:t>
            </a:r>
            <a:r>
              <a:rPr lang="fr-FR" b="1" dirty="0" err="1" smtClean="0">
                <a:latin typeface="Bahnschrift Light Condensed" panose="020B0502040204020203" pitchFamily="34" charset="0"/>
              </a:rPr>
              <a:t>Rtoa</a:t>
            </a:r>
            <a:r>
              <a:rPr lang="fr-FR" b="1" dirty="0" smtClean="0">
                <a:latin typeface="Bahnschrift Light Condensed" panose="020B0502040204020203" pitchFamily="34" charset="0"/>
              </a:rPr>
              <a:t> RAZANABAHINY Victorine</a:t>
            </a:r>
            <a:endParaRPr lang="fr-FR" b="1" dirty="0" smtClean="0">
              <a:latin typeface="Bahnschrift Light Condensed" panose="020B0502040204020203" pitchFamily="34" charset="0"/>
            </a:endParaRPr>
          </a:p>
          <a:p>
            <a:pPr algn="ctr"/>
            <a:r>
              <a:rPr lang="fr-FR" b="1" dirty="0" smtClean="0">
                <a:latin typeface="Bahnschrift Light Condensed" panose="020B0502040204020203" pitchFamily="34" charset="0"/>
              </a:rPr>
              <a:t>Maîtres de Conférences – </a:t>
            </a:r>
            <a:r>
              <a:rPr lang="fr-FR" b="1" dirty="0" err="1" smtClean="0">
                <a:latin typeface="Bahnschrift Light Condensed" panose="020B0502040204020203" pitchFamily="34" charset="0"/>
              </a:rPr>
              <a:t>Oniversiten’Antananarivo</a:t>
            </a:r>
            <a:endParaRPr lang="fr-FR" b="1" dirty="0" smtClean="0">
              <a:latin typeface="Bahnschrift Light Condensed" panose="020B0502040204020203" pitchFamily="34" charset="0"/>
            </a:endParaRPr>
          </a:p>
          <a:p>
            <a:pPr algn="ctr"/>
            <a:endParaRPr lang="fr-FR" b="1" dirty="0" smtClean="0">
              <a:latin typeface="Bahnschrift Light Condensed" panose="020B0502040204020203" pitchFamily="34" charset="0"/>
            </a:endParaRPr>
          </a:p>
          <a:p>
            <a:pPr algn="ctr"/>
            <a:endParaRPr lang="fr-FR" b="1" dirty="0">
              <a:latin typeface="Bahnschrift Light Condensed" panose="020B05020402040202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3265" y="3"/>
            <a:ext cx="11635275" cy="914399"/>
          </a:xfrm>
        </p:spPr>
        <p:txBody>
          <a:bodyPr>
            <a:normAutofit/>
          </a:bodyPr>
          <a:lstStyle/>
          <a:p>
            <a:pPr algn="ctr"/>
            <a:r>
              <a:rPr lang="fr-FR" sz="4800" b="1" dirty="0" smtClean="0">
                <a:effectLst/>
              </a:rPr>
              <a:t>IREO VOANKEVITRA FOTOTRA</a:t>
            </a:r>
            <a:endParaRPr lang="fr-FR" sz="4800" b="1" dirty="0">
              <a:effectLst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968" y="709128"/>
            <a:ext cx="11961845" cy="6148872"/>
          </a:xfrm>
        </p:spPr>
        <p:txBody>
          <a:bodyPr>
            <a:normAutofit fontScale="85000" lnSpcReduction="20000"/>
          </a:bodyPr>
          <a:lstStyle/>
          <a:p>
            <a:pPr algn="just">
              <a:buFontTx/>
              <a:buChar char="-"/>
            </a:pPr>
            <a:r>
              <a:rPr lang="fr-FR" dirty="0" smtClean="0"/>
              <a:t>SIVILIZASIÔNA: </a:t>
            </a:r>
            <a:endParaRPr lang="fr-FR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b="1" dirty="0" err="1" smtClean="0"/>
              <a:t>manondro</a:t>
            </a:r>
            <a:r>
              <a:rPr lang="fr-FR" b="1" dirty="0" smtClean="0"/>
              <a:t> </a:t>
            </a: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fiainana</a:t>
            </a:r>
            <a:r>
              <a:rPr lang="fr-FR" b="1" dirty="0" smtClean="0"/>
              <a:t> </a:t>
            </a:r>
            <a:r>
              <a:rPr lang="fr-FR" b="1" dirty="0" err="1" smtClean="0"/>
              <a:t>andavanandro</a:t>
            </a:r>
            <a:r>
              <a:rPr lang="fr-FR" b="1" dirty="0" smtClean="0"/>
              <a:t>, </a:t>
            </a: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Teny</a:t>
            </a:r>
            <a:r>
              <a:rPr lang="fr-FR" b="1" dirty="0" smtClean="0"/>
              <a:t> </a:t>
            </a:r>
            <a:r>
              <a:rPr lang="fr-FR" b="1" dirty="0" err="1" smtClean="0"/>
              <a:t>sy</a:t>
            </a:r>
            <a:r>
              <a:rPr lang="fr-FR" b="1" dirty="0" smtClean="0"/>
              <a:t> </a:t>
            </a: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foto</a:t>
            </a:r>
            <a:r>
              <a:rPr lang="fr-FR" b="1" dirty="0" smtClean="0"/>
              <a:t>-</a:t>
            </a:r>
            <a:r>
              <a:rPr lang="fr-FR" b="1" dirty="0" err="1" smtClean="0"/>
              <a:t>pisainana</a:t>
            </a:r>
            <a:r>
              <a:rPr lang="fr-FR" b="1" dirty="0" smtClean="0"/>
              <a:t> </a:t>
            </a:r>
            <a:r>
              <a:rPr lang="fr-FR" b="1" dirty="0" err="1" smtClean="0"/>
              <a:t>eo</a:t>
            </a:r>
            <a:r>
              <a:rPr lang="fr-FR" b="1" dirty="0" smtClean="0"/>
              <a:t> </a:t>
            </a:r>
            <a:r>
              <a:rPr lang="fr-FR" b="1" dirty="0" err="1" smtClean="0"/>
              <a:t>anivon’ny</a:t>
            </a:r>
            <a:r>
              <a:rPr lang="fr-FR" b="1" dirty="0" smtClean="0"/>
              <a:t> </a:t>
            </a:r>
            <a:r>
              <a:rPr lang="fr-FR" b="1" dirty="0" err="1" smtClean="0"/>
              <a:t>firenena</a:t>
            </a:r>
            <a:r>
              <a:rPr lang="fr-FR" b="1" dirty="0" smtClean="0"/>
              <a:t> </a:t>
            </a:r>
            <a:r>
              <a:rPr lang="fr-FR" b="1" dirty="0" err="1" smtClean="0"/>
              <a:t>iray</a:t>
            </a:r>
            <a:r>
              <a:rPr lang="fr-FR" b="1" dirty="0" smtClean="0"/>
              <a:t> </a:t>
            </a:r>
            <a:endParaRPr lang="fr-FR" b="1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b="1" dirty="0" err="1" smtClean="0"/>
              <a:t>ivondronan’ireo</a:t>
            </a:r>
            <a:r>
              <a:rPr lang="fr-FR" b="1" dirty="0" smtClean="0"/>
              <a:t> </a:t>
            </a:r>
            <a:r>
              <a:rPr lang="fr-FR" b="1" dirty="0" err="1" smtClean="0"/>
              <a:t>lafiny</a:t>
            </a:r>
            <a:r>
              <a:rPr lang="fr-FR" b="1" dirty="0" smtClean="0"/>
              <a:t> </a:t>
            </a:r>
            <a:r>
              <a:rPr lang="fr-FR" b="1" dirty="0" err="1" smtClean="0"/>
              <a:t>kolontsaina</a:t>
            </a:r>
            <a:r>
              <a:rPr lang="fr-FR" b="1" dirty="0" smtClean="0"/>
              <a:t> </a:t>
            </a:r>
            <a:r>
              <a:rPr lang="fr-FR" b="1" dirty="0" err="1" smtClean="0"/>
              <a:t>sy</a:t>
            </a:r>
            <a:r>
              <a:rPr lang="fr-FR" b="1" dirty="0" smtClean="0"/>
              <a:t> </a:t>
            </a:r>
            <a:r>
              <a:rPr lang="fr-FR" b="1" dirty="0" err="1" smtClean="0"/>
              <a:t>fiarahamonina</a:t>
            </a:r>
            <a:r>
              <a:rPr lang="fr-FR" b="1" dirty="0" smtClean="0"/>
              <a:t> na </a:t>
            </a:r>
            <a:r>
              <a:rPr lang="fr-FR" b="1" dirty="0" err="1" smtClean="0"/>
              <a:t>vondrom</a:t>
            </a:r>
            <a:r>
              <a:rPr lang="fr-FR" b="1" dirty="0" smtClean="0"/>
              <a:t>-</a:t>
            </a:r>
            <a:r>
              <a:rPr lang="fr-FR" b="1" dirty="0" err="1" smtClean="0"/>
              <a:t>piarahamonina</a:t>
            </a:r>
            <a:r>
              <a:rPr lang="fr-FR" b="1" dirty="0" smtClean="0"/>
              <a:t>. </a:t>
            </a:r>
            <a:r>
              <a:rPr lang="fr-FR" b="1" dirty="0" err="1" smtClean="0"/>
              <a:t>Maneho</a:t>
            </a:r>
            <a:r>
              <a:rPr lang="fr-FR" b="1" dirty="0" smtClean="0"/>
              <a:t> </a:t>
            </a:r>
            <a:r>
              <a:rPr lang="fr-FR" b="1" dirty="0" err="1" smtClean="0"/>
              <a:t>ireo</a:t>
            </a:r>
            <a:r>
              <a:rPr lang="fr-FR" b="1" dirty="0" smtClean="0"/>
              <a:t> </a:t>
            </a:r>
            <a:r>
              <a:rPr lang="fr-FR" b="1" dirty="0" err="1" smtClean="0"/>
              <a:t>tontolo</a:t>
            </a:r>
            <a:r>
              <a:rPr lang="fr-FR" b="1" dirty="0" smtClean="0"/>
              <a:t> </a:t>
            </a:r>
            <a:r>
              <a:rPr lang="fr-FR" b="1" dirty="0" err="1" smtClean="0"/>
              <a:t>mivoatra</a:t>
            </a:r>
            <a:r>
              <a:rPr lang="fr-FR" b="1" dirty="0" smtClean="0"/>
              <a:t> </a:t>
            </a:r>
            <a:r>
              <a:rPr lang="fr-FR" b="1" dirty="0" err="1" smtClean="0"/>
              <a:t>manaraka</a:t>
            </a:r>
            <a:r>
              <a:rPr lang="fr-FR" b="1" dirty="0" smtClean="0"/>
              <a:t> riba (</a:t>
            </a:r>
            <a:r>
              <a:rPr lang="fr-FR" b="1" dirty="0" err="1" smtClean="0"/>
              <a:t>koltoraly</a:t>
            </a:r>
            <a:r>
              <a:rPr lang="fr-FR" b="1" dirty="0" smtClean="0"/>
              <a:t>) </a:t>
            </a:r>
            <a:r>
              <a:rPr lang="fr-FR" b="1" dirty="0" err="1" smtClean="0"/>
              <a:t>izay</a:t>
            </a:r>
            <a:r>
              <a:rPr lang="fr-FR" b="1" dirty="0" smtClean="0"/>
              <a:t> </a:t>
            </a:r>
            <a:r>
              <a:rPr lang="fr-FR" b="1" dirty="0" err="1" smtClean="0"/>
              <a:t>mifanohitra</a:t>
            </a:r>
            <a:r>
              <a:rPr lang="fr-FR" b="1" dirty="0" smtClean="0"/>
              <a:t> </a:t>
            </a:r>
            <a:r>
              <a:rPr lang="fr-FR" b="1" dirty="0" err="1" smtClean="0"/>
              <a:t>amin’ny</a:t>
            </a:r>
            <a:r>
              <a:rPr lang="fr-FR" b="1" dirty="0" smtClean="0"/>
              <a:t> </a:t>
            </a:r>
            <a:r>
              <a:rPr lang="fr-FR" b="1" dirty="0" err="1" smtClean="0"/>
              <a:t>tontolo</a:t>
            </a:r>
            <a:r>
              <a:rPr lang="fr-FR" b="1" dirty="0" smtClean="0"/>
              <a:t> </a:t>
            </a:r>
            <a:r>
              <a:rPr lang="fr-FR" b="1" dirty="0" err="1" smtClean="0"/>
              <a:t>voajanahary</a:t>
            </a:r>
            <a:r>
              <a:rPr lang="fr-FR" b="1" dirty="0" smtClean="0"/>
              <a:t> (</a:t>
            </a:r>
            <a:r>
              <a:rPr lang="fr-FR" b="1" dirty="0" err="1" smtClean="0"/>
              <a:t>natoraly</a:t>
            </a:r>
            <a:r>
              <a:rPr lang="fr-FR" b="1" dirty="0" smtClean="0"/>
              <a:t>) – </a:t>
            </a:r>
            <a:r>
              <a:rPr lang="fr-FR" b="1" dirty="0" err="1" smtClean="0"/>
              <a:t>maneho</a:t>
            </a:r>
            <a:r>
              <a:rPr lang="fr-FR" b="1" dirty="0" smtClean="0"/>
              <a:t> </a:t>
            </a:r>
            <a:r>
              <a:rPr lang="fr-FR" b="1" dirty="0" err="1" smtClean="0"/>
              <a:t>ireny</a:t>
            </a:r>
            <a:r>
              <a:rPr lang="fr-FR" b="1" dirty="0" smtClean="0"/>
              <a:t> </a:t>
            </a:r>
            <a:r>
              <a:rPr lang="fr-FR" b="1" dirty="0" err="1" smtClean="0"/>
              <a:t>tandindona</a:t>
            </a:r>
            <a:r>
              <a:rPr lang="fr-FR" b="1" dirty="0" smtClean="0"/>
              <a:t>, </a:t>
            </a:r>
            <a:r>
              <a:rPr lang="fr-FR" b="1" dirty="0" err="1" smtClean="0"/>
              <a:t>sy</a:t>
            </a:r>
            <a:r>
              <a:rPr lang="fr-FR" b="1" dirty="0" smtClean="0"/>
              <a:t> </a:t>
            </a:r>
            <a:r>
              <a:rPr lang="fr-FR" b="1" dirty="0" err="1" smtClean="0"/>
              <a:t>ireo</a:t>
            </a:r>
            <a:r>
              <a:rPr lang="fr-FR" b="1" dirty="0" smtClean="0"/>
              <a:t> </a:t>
            </a:r>
            <a:r>
              <a:rPr lang="fr-FR" b="1" dirty="0" err="1" smtClean="0"/>
              <a:t>singa</a:t>
            </a:r>
            <a:r>
              <a:rPr lang="fr-FR" b="1" dirty="0" smtClean="0"/>
              <a:t> </a:t>
            </a:r>
            <a:r>
              <a:rPr lang="fr-FR" b="1" dirty="0" err="1" smtClean="0"/>
              <a:t>samihafa</a:t>
            </a:r>
            <a:r>
              <a:rPr lang="fr-FR" b="1" dirty="0" smtClean="0"/>
              <a:t>  </a:t>
            </a:r>
            <a:r>
              <a:rPr lang="fr-FR" b="1" dirty="0" err="1" smtClean="0"/>
              <a:t>izay</a:t>
            </a:r>
            <a:r>
              <a:rPr lang="fr-FR" b="1" dirty="0" smtClean="0"/>
              <a:t> </a:t>
            </a:r>
            <a:r>
              <a:rPr lang="fr-FR" b="1" dirty="0" err="1" smtClean="0"/>
              <a:t>heverina</a:t>
            </a:r>
            <a:r>
              <a:rPr lang="fr-FR" b="1" dirty="0" smtClean="0"/>
              <a:t> ho </a:t>
            </a:r>
            <a:r>
              <a:rPr lang="fr-FR" b="1" dirty="0" err="1" smtClean="0"/>
              <a:t>masina</a:t>
            </a:r>
            <a:r>
              <a:rPr lang="fr-FR" b="1" dirty="0" smtClean="0"/>
              <a:t> (sacré) / </a:t>
            </a:r>
            <a:r>
              <a:rPr lang="fr-FR" b="1" dirty="0" err="1" smtClean="0"/>
              <a:t>tsy</a:t>
            </a:r>
            <a:r>
              <a:rPr lang="fr-FR" b="1" dirty="0" smtClean="0"/>
              <a:t> </a:t>
            </a:r>
            <a:r>
              <a:rPr lang="fr-FR" b="1" dirty="0" err="1" smtClean="0"/>
              <a:t>masina</a:t>
            </a:r>
            <a:r>
              <a:rPr lang="fr-FR" b="1" dirty="0" smtClean="0"/>
              <a:t> (profane)… </a:t>
            </a:r>
            <a:r>
              <a:rPr lang="fr-FR" b="1" dirty="0" err="1" smtClean="0"/>
              <a:t>eo</a:t>
            </a:r>
            <a:r>
              <a:rPr lang="fr-FR" b="1" dirty="0" smtClean="0"/>
              <a:t> </a:t>
            </a:r>
            <a:r>
              <a:rPr lang="fr-FR" b="1" dirty="0" err="1" smtClean="0"/>
              <a:t>anivon’y</a:t>
            </a:r>
            <a:r>
              <a:rPr lang="fr-FR" b="1" dirty="0" smtClean="0"/>
              <a:t> </a:t>
            </a:r>
            <a:r>
              <a:rPr lang="fr-FR" b="1" dirty="0" err="1" smtClean="0"/>
              <a:t>fiarahamonina</a:t>
            </a:r>
            <a:endParaRPr lang="fr-FR" b="1" dirty="0" smtClean="0"/>
          </a:p>
          <a:p>
            <a:pPr algn="just">
              <a:buNone/>
            </a:pPr>
            <a:endParaRPr lang="fr-FR" dirty="0" smtClean="0"/>
          </a:p>
          <a:p>
            <a:pPr algn="just">
              <a:buFontTx/>
              <a:buChar char="-"/>
            </a:pPr>
            <a:r>
              <a:rPr lang="fr-FR" dirty="0" smtClean="0"/>
              <a:t>FAMPIANARANA SIVILIZASIÔNA MALAGASY: </a:t>
            </a:r>
            <a:r>
              <a:rPr lang="fr-FR" dirty="0" err="1" smtClean="0"/>
              <a:t>tsy</a:t>
            </a:r>
            <a:r>
              <a:rPr lang="fr-FR" dirty="0" smtClean="0"/>
              <a:t> </a:t>
            </a:r>
            <a:r>
              <a:rPr lang="fr-FR" dirty="0" err="1" smtClean="0"/>
              <a:t>misaraka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fiainam</a:t>
            </a:r>
            <a:r>
              <a:rPr lang="fr-FR" dirty="0" smtClean="0"/>
              <a:t>-</a:t>
            </a:r>
            <a:r>
              <a:rPr lang="fr-FR" dirty="0" err="1" smtClean="0"/>
              <a:t>piarahamonina</a:t>
            </a:r>
            <a:r>
              <a:rPr lang="fr-FR" dirty="0" smtClean="0"/>
              <a:t>,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tantarany</a:t>
            </a:r>
            <a:r>
              <a:rPr lang="fr-FR" dirty="0" smtClean="0"/>
              <a:t> </a:t>
            </a:r>
            <a:r>
              <a:rPr lang="fr-FR" dirty="0" err="1" smtClean="0"/>
              <a:t>sy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kolontsainy</a:t>
            </a:r>
            <a:r>
              <a:rPr lang="fr-FR" dirty="0" smtClean="0"/>
              <a:t> </a:t>
            </a:r>
            <a:r>
              <a:rPr lang="fr-FR" dirty="0" err="1" smtClean="0"/>
              <a:t>ary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finoany</a:t>
            </a:r>
            <a:r>
              <a:rPr lang="fr-FR" dirty="0" smtClean="0"/>
              <a:t>, na dia </a:t>
            </a:r>
            <a:r>
              <a:rPr lang="fr-FR" dirty="0" err="1" smtClean="0"/>
              <a:t>miovaova</a:t>
            </a:r>
            <a:r>
              <a:rPr lang="fr-FR" dirty="0" smtClean="0"/>
              <a:t> </a:t>
            </a:r>
            <a:r>
              <a:rPr lang="fr-FR" dirty="0" err="1" smtClean="0"/>
              <a:t>aza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fiantso</a:t>
            </a:r>
            <a:r>
              <a:rPr lang="fr-FR" dirty="0" smtClean="0"/>
              <a:t> </a:t>
            </a:r>
            <a:r>
              <a:rPr lang="fr-FR" dirty="0" err="1" smtClean="0"/>
              <a:t>azy</a:t>
            </a:r>
            <a:r>
              <a:rPr lang="fr-FR" dirty="0" smtClean="0"/>
              <a:t>:</a:t>
            </a: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 err="1" smtClean="0"/>
              <a:t>Haifomba</a:t>
            </a:r>
            <a:endParaRPr lang="fr-FR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 err="1" smtClean="0"/>
              <a:t>Fomba</a:t>
            </a:r>
            <a:r>
              <a:rPr lang="fr-FR" b="1" dirty="0" smtClean="0"/>
              <a:t> </a:t>
            </a:r>
            <a:r>
              <a:rPr lang="fr-FR" b="1" dirty="0" err="1" smtClean="0"/>
              <a:t>amam</a:t>
            </a:r>
            <a:r>
              <a:rPr lang="fr-FR" b="1" dirty="0" smtClean="0"/>
              <a:t>-</a:t>
            </a:r>
            <a:r>
              <a:rPr lang="fr-FR" b="1" dirty="0" err="1" smtClean="0"/>
              <a:t>panao</a:t>
            </a:r>
            <a:endParaRPr lang="fr-FR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/>
              <a:t>Riba </a:t>
            </a:r>
            <a:r>
              <a:rPr lang="fr-FR" b="1" dirty="0" err="1" smtClean="0"/>
              <a:t>sy</a:t>
            </a:r>
            <a:r>
              <a:rPr lang="fr-FR" b="1" dirty="0" smtClean="0"/>
              <a:t> </a:t>
            </a:r>
            <a:r>
              <a:rPr lang="fr-FR" b="1" dirty="0" err="1" smtClean="0"/>
              <a:t>lohahevitra</a:t>
            </a:r>
            <a:endParaRPr lang="fr-FR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FR" b="1" dirty="0" smtClean="0"/>
              <a:t>Riba</a:t>
            </a:r>
            <a:endParaRPr lang="fr-FR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3936" y="233265"/>
            <a:ext cx="11737909" cy="6475445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fr-FR" dirty="0" smtClean="0"/>
              <a:t>VANIMPOTOANA TAORIAN’NY COVID (post-</a:t>
            </a:r>
            <a:r>
              <a:rPr lang="fr-FR" dirty="0" err="1" smtClean="0"/>
              <a:t>covid</a:t>
            </a:r>
            <a:r>
              <a:rPr lang="fr-FR" dirty="0" smtClean="0"/>
              <a:t>):</a:t>
            </a:r>
            <a:endParaRPr lang="fr-FR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b="1" dirty="0" err="1" smtClean="0"/>
              <a:t>Manondro</a:t>
            </a:r>
            <a:r>
              <a:rPr lang="fr-FR" b="1" dirty="0" smtClean="0"/>
              <a:t> </a:t>
            </a:r>
            <a:r>
              <a:rPr lang="fr-FR" b="1" dirty="0" err="1" smtClean="0"/>
              <a:t>fotoana</a:t>
            </a:r>
            <a:r>
              <a:rPr lang="fr-FR" b="1" dirty="0" smtClean="0"/>
              <a:t>:  ~2021-2022 no ho </a:t>
            </a:r>
            <a:r>
              <a:rPr lang="fr-FR" b="1" dirty="0" err="1" smtClean="0"/>
              <a:t>mankaty</a:t>
            </a:r>
            <a:r>
              <a:rPr lang="fr-FR" b="1" dirty="0" smtClean="0"/>
              <a:t> (OMS,2021)</a:t>
            </a:r>
            <a:endParaRPr lang="fr-FR" b="1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b="1" dirty="0" err="1" smtClean="0"/>
              <a:t>Manondro</a:t>
            </a:r>
            <a:r>
              <a:rPr lang="fr-FR" b="1" dirty="0" smtClean="0"/>
              <a:t> </a:t>
            </a:r>
            <a:r>
              <a:rPr lang="fr-FR" b="1" dirty="0" err="1" smtClean="0"/>
              <a:t>tranga</a:t>
            </a:r>
            <a:r>
              <a:rPr lang="fr-FR" b="1" dirty="0" smtClean="0"/>
              <a:t> na </a:t>
            </a:r>
            <a:r>
              <a:rPr lang="fr-FR" b="1" dirty="0" err="1" smtClean="0"/>
              <a:t>toe</a:t>
            </a:r>
            <a:r>
              <a:rPr lang="fr-FR" b="1" dirty="0" smtClean="0"/>
              <a:t>-</a:t>
            </a:r>
            <a:r>
              <a:rPr lang="fr-FR" b="1" dirty="0" err="1" smtClean="0"/>
              <a:t>javatra</a:t>
            </a:r>
            <a:r>
              <a:rPr lang="fr-FR" b="1" dirty="0" smtClean="0"/>
              <a:t> </a:t>
            </a:r>
            <a:r>
              <a:rPr lang="fr-FR" b="1" dirty="0" err="1" smtClean="0"/>
              <a:t>miseho</a:t>
            </a:r>
            <a:r>
              <a:rPr lang="fr-FR" b="1" dirty="0" smtClean="0"/>
              <a:t> </a:t>
            </a:r>
            <a:r>
              <a:rPr lang="fr-FR" b="1" dirty="0" err="1" smtClean="0"/>
              <a:t>iraisam</a:t>
            </a:r>
            <a:r>
              <a:rPr lang="fr-FR" b="1" dirty="0" smtClean="0"/>
              <a:t>-</a:t>
            </a:r>
            <a:r>
              <a:rPr lang="fr-FR" b="1" dirty="0" err="1" smtClean="0"/>
              <a:t>pirenena</a:t>
            </a:r>
            <a:r>
              <a:rPr lang="fr-FR" b="1" dirty="0" smtClean="0"/>
              <a:t> </a:t>
            </a:r>
            <a:r>
              <a:rPr lang="fr-FR" b="1" dirty="0" err="1" smtClean="0"/>
              <a:t>vokatry</a:t>
            </a:r>
            <a:r>
              <a:rPr lang="fr-FR" b="1" dirty="0" smtClean="0"/>
              <a:t> </a:t>
            </a: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nisian’ny</a:t>
            </a:r>
            <a:r>
              <a:rPr lang="fr-FR" b="1" dirty="0" smtClean="0"/>
              <a:t> COVID : </a:t>
            </a:r>
            <a:r>
              <a:rPr lang="fr-FR" b="1" dirty="0" err="1" smtClean="0"/>
              <a:t>nitondra</a:t>
            </a:r>
            <a:r>
              <a:rPr lang="fr-FR" b="1" dirty="0" smtClean="0"/>
              <a:t> </a:t>
            </a:r>
            <a:r>
              <a:rPr lang="fr-FR" b="1" dirty="0" err="1" smtClean="0"/>
              <a:t>fiovana</a:t>
            </a:r>
            <a:r>
              <a:rPr lang="fr-FR" b="1" dirty="0" smtClean="0"/>
              <a:t> </a:t>
            </a:r>
            <a:r>
              <a:rPr lang="fr-FR" b="1" dirty="0" err="1" smtClean="0"/>
              <a:t>goavana</a:t>
            </a:r>
            <a:r>
              <a:rPr lang="fr-FR" b="1" dirty="0" smtClean="0"/>
              <a:t> </a:t>
            </a:r>
            <a:r>
              <a:rPr lang="fr-FR" b="1" dirty="0" err="1" smtClean="0"/>
              <a:t>eo</a:t>
            </a:r>
            <a:r>
              <a:rPr lang="fr-FR" b="1" dirty="0" smtClean="0"/>
              <a:t> </a:t>
            </a:r>
            <a:r>
              <a:rPr lang="fr-FR" b="1" dirty="0" err="1" smtClean="0"/>
              <a:t>amin’ny</a:t>
            </a:r>
            <a:r>
              <a:rPr lang="fr-FR" b="1" dirty="0" smtClean="0"/>
              <a:t> </a:t>
            </a:r>
            <a:r>
              <a:rPr lang="fr-FR" b="1" dirty="0" err="1" smtClean="0"/>
              <a:t>fiarahamonina</a:t>
            </a:r>
            <a:r>
              <a:rPr lang="fr-FR" b="1" dirty="0" smtClean="0"/>
              <a:t>, </a:t>
            </a:r>
            <a:r>
              <a:rPr lang="fr-FR" b="1" dirty="0" err="1" smtClean="0"/>
              <a:t>eo</a:t>
            </a:r>
            <a:r>
              <a:rPr lang="fr-FR" b="1" dirty="0" smtClean="0"/>
              <a:t> </a:t>
            </a:r>
            <a:r>
              <a:rPr lang="fr-FR" b="1" dirty="0" err="1" smtClean="0"/>
              <a:t>amin’ny</a:t>
            </a:r>
            <a:r>
              <a:rPr lang="fr-FR" b="1" dirty="0" smtClean="0"/>
              <a:t> </a:t>
            </a:r>
            <a:r>
              <a:rPr lang="fr-FR" b="1" dirty="0" err="1" smtClean="0"/>
              <a:t>kolontsaina</a:t>
            </a:r>
            <a:r>
              <a:rPr lang="fr-FR" b="1" dirty="0" smtClean="0"/>
              <a:t> </a:t>
            </a:r>
            <a:r>
              <a:rPr lang="fr-FR" b="1" dirty="0" err="1" smtClean="0"/>
              <a:t>sy</a:t>
            </a:r>
            <a:r>
              <a:rPr lang="fr-FR" b="1" dirty="0" smtClean="0"/>
              <a:t> </a:t>
            </a:r>
            <a:r>
              <a:rPr lang="fr-FR" b="1" dirty="0" err="1" smtClean="0"/>
              <a:t>politika</a:t>
            </a:r>
            <a:r>
              <a:rPr lang="fr-FR" b="1" dirty="0" smtClean="0"/>
              <a:t>, </a:t>
            </a:r>
            <a:r>
              <a:rPr lang="fr-FR" b="1" dirty="0" err="1" smtClean="0"/>
              <a:t>eo</a:t>
            </a:r>
            <a:r>
              <a:rPr lang="fr-FR" b="1" dirty="0" smtClean="0"/>
              <a:t> </a:t>
            </a:r>
            <a:r>
              <a:rPr lang="fr-FR" b="1" dirty="0" err="1" smtClean="0"/>
              <a:t>amin’ny</a:t>
            </a:r>
            <a:r>
              <a:rPr lang="fr-FR" b="1" dirty="0" smtClean="0"/>
              <a:t> </a:t>
            </a:r>
            <a:r>
              <a:rPr lang="fr-FR" b="1" dirty="0" err="1" smtClean="0"/>
              <a:t>toe</a:t>
            </a:r>
            <a:r>
              <a:rPr lang="fr-FR" b="1" dirty="0" smtClean="0"/>
              <a:t>-</a:t>
            </a:r>
            <a:r>
              <a:rPr lang="fr-FR" b="1" dirty="0" err="1" smtClean="0"/>
              <a:t>karena</a:t>
            </a:r>
            <a:r>
              <a:rPr lang="fr-FR" b="1" dirty="0" smtClean="0"/>
              <a:t>…</a:t>
            </a:r>
            <a:endParaRPr lang="fr-FR" b="1" dirty="0" smtClean="0"/>
          </a:p>
          <a:p>
            <a:pPr>
              <a:buNone/>
            </a:pPr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FANATONTOLOANA: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endriny</a:t>
            </a:r>
            <a:r>
              <a:rPr lang="fr-FR" dirty="0" smtClean="0"/>
              <a:t> </a:t>
            </a:r>
            <a:r>
              <a:rPr lang="fr-FR" dirty="0" err="1" smtClean="0"/>
              <a:t>vaovao</a:t>
            </a:r>
            <a:r>
              <a:rPr lang="fr-FR" dirty="0" smtClean="0"/>
              <a:t> </a:t>
            </a:r>
            <a:r>
              <a:rPr lang="fr-FR" dirty="0" err="1" smtClean="0"/>
              <a:t>nanomboka</a:t>
            </a:r>
            <a:r>
              <a:rPr lang="fr-FR" dirty="0" smtClean="0"/>
              <a:t> </a:t>
            </a:r>
            <a:r>
              <a:rPr lang="fr-FR" dirty="0" err="1" smtClean="0"/>
              <a:t>tany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taona</a:t>
            </a:r>
            <a:r>
              <a:rPr lang="fr-FR" dirty="0" smtClean="0"/>
              <a:t> 1960-1970, </a:t>
            </a:r>
            <a:r>
              <a:rPr lang="fr-FR" dirty="0" err="1" smtClean="0"/>
              <a:t>teraky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:</a:t>
            </a:r>
            <a:endParaRPr lang="fr-FR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b="1" dirty="0" err="1" smtClean="0"/>
              <a:t>Fivoaran’ny</a:t>
            </a:r>
            <a:r>
              <a:rPr lang="fr-FR" b="1" dirty="0" smtClean="0"/>
              <a:t> </a:t>
            </a:r>
            <a:r>
              <a:rPr lang="fr-FR" b="1" dirty="0" err="1" smtClean="0"/>
              <a:t>teknolojian’ny</a:t>
            </a:r>
            <a:r>
              <a:rPr lang="fr-FR" b="1" dirty="0" smtClean="0"/>
              <a:t> </a:t>
            </a:r>
            <a:r>
              <a:rPr lang="fr-FR" b="1" dirty="0" err="1" smtClean="0"/>
              <a:t>ita</a:t>
            </a:r>
            <a:r>
              <a:rPr lang="fr-FR" b="1" dirty="0" smtClean="0"/>
              <a:t> </a:t>
            </a:r>
            <a:r>
              <a:rPr lang="fr-FR" b="1" dirty="0" err="1" smtClean="0"/>
              <a:t>sy</a:t>
            </a:r>
            <a:r>
              <a:rPr lang="fr-FR" b="1" dirty="0" smtClean="0"/>
              <a:t> </a:t>
            </a: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serasera</a:t>
            </a:r>
            <a:r>
              <a:rPr lang="fr-FR" b="1" dirty="0" smtClean="0"/>
              <a:t>, </a:t>
            </a: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nomerika</a:t>
            </a:r>
            <a:r>
              <a:rPr lang="fr-FR" b="1" dirty="0" smtClean="0"/>
              <a:t> (1983),</a:t>
            </a:r>
            <a:endParaRPr lang="fr-FR" b="1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b="1" dirty="0" err="1" smtClean="0"/>
              <a:t>Fampiombonana</a:t>
            </a:r>
            <a:r>
              <a:rPr lang="fr-FR" b="1" dirty="0" smtClean="0"/>
              <a:t> </a:t>
            </a:r>
            <a:r>
              <a:rPr lang="fr-FR" b="1" dirty="0" err="1" smtClean="0"/>
              <a:t>sy</a:t>
            </a:r>
            <a:r>
              <a:rPr lang="fr-FR" b="1" dirty="0" smtClean="0"/>
              <a:t> </a:t>
            </a:r>
            <a:r>
              <a:rPr lang="fr-FR" b="1" dirty="0" err="1" smtClean="0"/>
              <a:t>fanalalahana</a:t>
            </a:r>
            <a:r>
              <a:rPr lang="fr-FR" b="1" dirty="0" smtClean="0"/>
              <a:t> </a:t>
            </a: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tsena</a:t>
            </a:r>
            <a:r>
              <a:rPr lang="fr-FR" b="1" dirty="0" smtClean="0"/>
              <a:t>, </a:t>
            </a:r>
            <a:r>
              <a:rPr lang="fr-FR" b="1" dirty="0" err="1" smtClean="0"/>
              <a:t>fanafoanana</a:t>
            </a:r>
            <a:r>
              <a:rPr lang="fr-FR" b="1" dirty="0" smtClean="0"/>
              <a:t> </a:t>
            </a: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elanelana</a:t>
            </a:r>
            <a:r>
              <a:rPr lang="fr-FR" b="1" dirty="0" smtClean="0"/>
              <a:t> </a:t>
            </a:r>
            <a:r>
              <a:rPr lang="fr-FR" b="1" dirty="0" err="1" smtClean="0"/>
              <a:t>avy</a:t>
            </a:r>
            <a:r>
              <a:rPr lang="fr-FR" b="1" dirty="0" smtClean="0"/>
              <a:t> </a:t>
            </a:r>
            <a:r>
              <a:rPr lang="fr-FR" b="1" dirty="0" err="1" smtClean="0"/>
              <a:t>amin’ny</a:t>
            </a:r>
            <a:r>
              <a:rPr lang="fr-FR" b="1" dirty="0" smtClean="0"/>
              <a:t> </a:t>
            </a:r>
            <a:r>
              <a:rPr lang="fr-FR" b="1" dirty="0" err="1" smtClean="0"/>
              <a:t>fifamezivezen’ny</a:t>
            </a:r>
            <a:r>
              <a:rPr lang="fr-FR" b="1" dirty="0" smtClean="0"/>
              <a:t> </a:t>
            </a:r>
            <a:r>
              <a:rPr lang="fr-FR" b="1" dirty="0" err="1" smtClean="0"/>
              <a:t>olona</a:t>
            </a:r>
            <a:r>
              <a:rPr lang="fr-FR" b="1" dirty="0" smtClean="0"/>
              <a:t> </a:t>
            </a:r>
            <a:r>
              <a:rPr lang="fr-FR" b="1" dirty="0" err="1" smtClean="0"/>
              <a:t>maneran</a:t>
            </a:r>
            <a:r>
              <a:rPr lang="fr-FR" b="1" dirty="0" smtClean="0"/>
              <a:t>-</a:t>
            </a:r>
            <a:r>
              <a:rPr lang="fr-FR" b="1" dirty="0" err="1" smtClean="0"/>
              <a:t>tany</a:t>
            </a:r>
            <a:r>
              <a:rPr lang="fr-FR" b="1" dirty="0" smtClean="0"/>
              <a:t> </a:t>
            </a:r>
            <a:r>
              <a:rPr lang="fr-FR" b="1" dirty="0" err="1" smtClean="0"/>
              <a:t>amin’ny</a:t>
            </a:r>
            <a:r>
              <a:rPr lang="fr-FR" b="1" dirty="0" smtClean="0"/>
              <a:t> </a:t>
            </a:r>
            <a:r>
              <a:rPr lang="fr-FR" b="1" dirty="0" err="1" smtClean="0"/>
              <a:t>alalan’ny</a:t>
            </a:r>
            <a:r>
              <a:rPr lang="fr-FR" b="1" dirty="0" smtClean="0"/>
              <a:t> </a:t>
            </a:r>
            <a:r>
              <a:rPr lang="fr-FR" b="1" dirty="0" err="1" smtClean="0"/>
              <a:t>fivoarana</a:t>
            </a:r>
            <a:r>
              <a:rPr lang="fr-FR" b="1" dirty="0" smtClean="0"/>
              <a:t> </a:t>
            </a:r>
            <a:r>
              <a:rPr lang="fr-FR" b="1" dirty="0" err="1" smtClean="0"/>
              <a:t>goavana</a:t>
            </a:r>
            <a:r>
              <a:rPr lang="fr-FR" b="1" dirty="0" smtClean="0"/>
              <a:t> </a:t>
            </a:r>
            <a:r>
              <a:rPr lang="fr-FR" b="1" dirty="0" err="1" smtClean="0"/>
              <a:t>eo</a:t>
            </a:r>
            <a:r>
              <a:rPr lang="fr-FR" b="1" dirty="0" smtClean="0"/>
              <a:t> </a:t>
            </a:r>
            <a:r>
              <a:rPr lang="fr-FR" b="1" dirty="0" err="1" smtClean="0"/>
              <a:t>amin’ny</a:t>
            </a:r>
            <a:r>
              <a:rPr lang="fr-FR" b="1" dirty="0" smtClean="0"/>
              <a:t> </a:t>
            </a:r>
            <a:r>
              <a:rPr lang="fr-FR" b="1" dirty="0" err="1" smtClean="0"/>
              <a:t>lafiny</a:t>
            </a:r>
            <a:r>
              <a:rPr lang="fr-FR" b="1" dirty="0" smtClean="0"/>
              <a:t> </a:t>
            </a:r>
            <a:r>
              <a:rPr lang="fr-FR" b="1" dirty="0" err="1" smtClean="0"/>
              <a:t>fitaterana</a:t>
            </a:r>
            <a:r>
              <a:rPr lang="fr-FR" b="1" dirty="0" smtClean="0"/>
              <a:t> </a:t>
            </a:r>
            <a:r>
              <a:rPr lang="fr-FR" b="1" dirty="0" err="1" smtClean="0"/>
              <a:t>olona</a:t>
            </a:r>
            <a:r>
              <a:rPr lang="fr-FR" b="1" dirty="0" smtClean="0"/>
              <a:t> </a:t>
            </a:r>
            <a:r>
              <a:rPr lang="fr-FR" b="1" dirty="0" err="1" smtClean="0"/>
              <a:t>sy</a:t>
            </a:r>
            <a:r>
              <a:rPr lang="fr-FR" b="1" dirty="0" smtClean="0"/>
              <a:t> </a:t>
            </a:r>
            <a:r>
              <a:rPr lang="fr-FR" b="1" dirty="0" err="1" smtClean="0"/>
              <a:t>entana</a:t>
            </a:r>
            <a:r>
              <a:rPr lang="fr-FR" b="1" dirty="0" smtClean="0"/>
              <a:t> </a:t>
            </a:r>
            <a:r>
              <a:rPr lang="fr-FR" dirty="0" smtClean="0"/>
              <a:t>(François MABILLE, 2003: 29)  </a:t>
            </a:r>
            <a:endParaRPr lang="fr-FR" dirty="0" smtClean="0"/>
          </a:p>
          <a:p>
            <a:pPr>
              <a:buFont typeface="Wingdings" panose="05000000000000000000" pitchFamily="2" charset="2"/>
              <a:buChar char="Ø"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1298" y="1"/>
            <a:ext cx="12070703" cy="6858000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fr-FR" dirty="0" smtClean="0"/>
              <a:t>LALANTSAINA SÔSIÔANTRÔPÔLÔJIAN’NY FINOANA:</a:t>
            </a:r>
            <a:endParaRPr lang="fr-FR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b="1" dirty="0" err="1" smtClean="0"/>
              <a:t>Manangona</a:t>
            </a:r>
            <a:r>
              <a:rPr lang="fr-FR" b="1" dirty="0" smtClean="0"/>
              <a:t>, </a:t>
            </a:r>
            <a:r>
              <a:rPr lang="fr-FR" b="1" dirty="0" err="1" smtClean="0"/>
              <a:t>manoritsoritra</a:t>
            </a:r>
            <a:r>
              <a:rPr lang="fr-FR" b="1" dirty="0" smtClean="0"/>
              <a:t>, </a:t>
            </a:r>
            <a:r>
              <a:rPr lang="fr-FR" b="1" dirty="0" err="1" smtClean="0"/>
              <a:t>manasokajy</a:t>
            </a:r>
            <a:r>
              <a:rPr lang="fr-FR" b="1" dirty="0" smtClean="0"/>
              <a:t> </a:t>
            </a:r>
            <a:r>
              <a:rPr lang="fr-FR" b="1" dirty="0" err="1" smtClean="0"/>
              <a:t>ireo</a:t>
            </a:r>
            <a:r>
              <a:rPr lang="fr-FR" b="1" dirty="0" smtClean="0"/>
              <a:t> </a:t>
            </a:r>
            <a:r>
              <a:rPr lang="fr-FR" b="1" dirty="0" err="1" smtClean="0"/>
              <a:t>tranga</a:t>
            </a:r>
            <a:r>
              <a:rPr lang="fr-FR" b="1" dirty="0" smtClean="0"/>
              <a:t> </a:t>
            </a:r>
            <a:r>
              <a:rPr lang="fr-FR" b="1" dirty="0" err="1" smtClean="0"/>
              <a:t>mifamatotra</a:t>
            </a:r>
            <a:r>
              <a:rPr lang="fr-FR" b="1" dirty="0" smtClean="0"/>
              <a:t> </a:t>
            </a:r>
            <a:r>
              <a:rPr lang="fr-FR" b="1" dirty="0" err="1" smtClean="0"/>
              <a:t>amin’ny</a:t>
            </a:r>
            <a:r>
              <a:rPr lang="fr-FR" b="1" dirty="0" smtClean="0"/>
              <a:t> </a:t>
            </a:r>
            <a:r>
              <a:rPr lang="fr-FR" b="1" dirty="0" err="1" smtClean="0"/>
              <a:t>finoana</a:t>
            </a:r>
            <a:endParaRPr lang="fr-FR" b="1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b="1" dirty="0" err="1" smtClean="0"/>
              <a:t>Mametraka</a:t>
            </a:r>
            <a:r>
              <a:rPr lang="fr-FR" b="1" dirty="0" smtClean="0"/>
              <a:t> </a:t>
            </a: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finoana</a:t>
            </a:r>
            <a:r>
              <a:rPr lang="fr-FR" b="1" dirty="0" smtClean="0"/>
              <a:t> </a:t>
            </a:r>
            <a:r>
              <a:rPr lang="fr-FR" b="1" dirty="0" err="1" smtClean="0"/>
              <a:t>amam</a:t>
            </a:r>
            <a:r>
              <a:rPr lang="fr-FR" b="1" dirty="0" smtClean="0"/>
              <a:t>-</a:t>
            </a:r>
            <a:r>
              <a:rPr lang="fr-FR" b="1" dirty="0" err="1" smtClean="0"/>
              <a:t>pivavahana</a:t>
            </a:r>
            <a:r>
              <a:rPr lang="fr-FR" b="1" dirty="0" smtClean="0"/>
              <a:t> ho </a:t>
            </a:r>
            <a:r>
              <a:rPr lang="fr-FR" b="1" dirty="0" err="1" smtClean="0"/>
              <a:t>anisan’ny</a:t>
            </a:r>
            <a:r>
              <a:rPr lang="fr-FR" b="1" dirty="0" smtClean="0"/>
              <a:t> </a:t>
            </a:r>
            <a:r>
              <a:rPr lang="fr-FR" b="1" dirty="0" err="1" smtClean="0"/>
              <a:t>sivilizasiôna</a:t>
            </a:r>
            <a:r>
              <a:rPr lang="fr-FR" b="1" dirty="0" smtClean="0"/>
              <a:t>/</a:t>
            </a:r>
            <a:r>
              <a:rPr lang="fr-FR" b="1" dirty="0" err="1" smtClean="0"/>
              <a:t>kolontsaina</a:t>
            </a:r>
            <a:endParaRPr lang="fr-FR" b="1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b="1" dirty="0" err="1" smtClean="0"/>
              <a:t>Mitondra</a:t>
            </a:r>
            <a:r>
              <a:rPr lang="fr-FR" b="1" dirty="0" smtClean="0"/>
              <a:t> </a:t>
            </a:r>
            <a:r>
              <a:rPr lang="fr-FR" b="1" dirty="0" err="1" smtClean="0"/>
              <a:t>fanazavana</a:t>
            </a:r>
            <a:r>
              <a:rPr lang="fr-FR" b="1" dirty="0" smtClean="0"/>
              <a:t> </a:t>
            </a:r>
            <a:r>
              <a:rPr lang="fr-FR" b="1" dirty="0" err="1" smtClean="0"/>
              <a:t>manoloana</a:t>
            </a:r>
            <a:r>
              <a:rPr lang="fr-FR" b="1" dirty="0" smtClean="0"/>
              <a:t> </a:t>
            </a:r>
            <a:r>
              <a:rPr lang="fr-FR" b="1" dirty="0" err="1" smtClean="0"/>
              <a:t>ireo</a:t>
            </a:r>
            <a:r>
              <a:rPr lang="fr-FR" b="1" dirty="0" smtClean="0"/>
              <a:t> </a:t>
            </a:r>
            <a:r>
              <a:rPr lang="fr-FR" b="1" dirty="0" err="1" smtClean="0"/>
              <a:t>trangam</a:t>
            </a:r>
            <a:r>
              <a:rPr lang="fr-FR" b="1" dirty="0" smtClean="0"/>
              <a:t>-</a:t>
            </a:r>
            <a:r>
              <a:rPr lang="fr-FR" b="1" dirty="0" err="1" smtClean="0"/>
              <a:t>pinoana</a:t>
            </a:r>
            <a:r>
              <a:rPr lang="fr-FR" b="1" dirty="0" smtClean="0"/>
              <a:t> </a:t>
            </a:r>
            <a:r>
              <a:rPr lang="fr-FR" b="1" dirty="0" err="1" smtClean="0"/>
              <a:t>mitovy</a:t>
            </a:r>
            <a:r>
              <a:rPr lang="fr-FR" b="1" dirty="0" smtClean="0"/>
              <a:t> na </a:t>
            </a:r>
            <a:r>
              <a:rPr lang="fr-FR" b="1" dirty="0" err="1" smtClean="0"/>
              <a:t>samy</a:t>
            </a:r>
            <a:r>
              <a:rPr lang="fr-FR" b="1" dirty="0" smtClean="0"/>
              <a:t> </a:t>
            </a:r>
            <a:r>
              <a:rPr lang="fr-FR" b="1" dirty="0" err="1" smtClean="0"/>
              <a:t>hafa</a:t>
            </a:r>
            <a:r>
              <a:rPr lang="fr-FR" b="1" dirty="0" smtClean="0"/>
              <a:t> </a:t>
            </a:r>
            <a:r>
              <a:rPr lang="fr-FR" b="1" dirty="0" err="1" smtClean="0"/>
              <a:t>eo</a:t>
            </a:r>
            <a:r>
              <a:rPr lang="fr-FR" b="1" dirty="0" smtClean="0"/>
              <a:t> </a:t>
            </a:r>
            <a:r>
              <a:rPr lang="fr-FR" b="1" dirty="0" err="1" smtClean="0"/>
              <a:t>amin’ny</a:t>
            </a:r>
            <a:r>
              <a:rPr lang="fr-FR" b="1" dirty="0" smtClean="0"/>
              <a:t> </a:t>
            </a:r>
            <a:r>
              <a:rPr lang="fr-FR" b="1" dirty="0" err="1" smtClean="0"/>
              <a:t>fiarahamonina</a:t>
            </a:r>
            <a:r>
              <a:rPr lang="fr-FR" b="1" dirty="0" smtClean="0"/>
              <a:t> </a:t>
            </a:r>
            <a:r>
              <a:rPr lang="fr-FR" b="1" dirty="0" err="1" smtClean="0"/>
              <a:t>maro</a:t>
            </a:r>
            <a:r>
              <a:rPr lang="fr-FR" b="1" dirty="0" smtClean="0"/>
              <a:t> </a:t>
            </a:r>
            <a:r>
              <a:rPr lang="fr-FR" b="1" dirty="0" err="1" smtClean="0"/>
              <a:t>samihafa</a:t>
            </a:r>
            <a:r>
              <a:rPr lang="fr-FR" b="1" dirty="0" smtClean="0"/>
              <a:t> </a:t>
            </a:r>
            <a:r>
              <a:rPr lang="fr-FR" b="1" dirty="0" err="1" smtClean="0"/>
              <a:t>maneran</a:t>
            </a:r>
            <a:r>
              <a:rPr lang="fr-FR" b="1" dirty="0" smtClean="0"/>
              <a:t>-</a:t>
            </a:r>
            <a:r>
              <a:rPr lang="fr-FR" b="1" dirty="0" err="1" smtClean="0"/>
              <a:t>tany</a:t>
            </a:r>
            <a:endParaRPr lang="fr-FR" b="1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b="1" dirty="0" err="1" smtClean="0"/>
              <a:t>Manao</a:t>
            </a:r>
            <a:r>
              <a:rPr lang="fr-FR" b="1" dirty="0" smtClean="0"/>
              <a:t> </a:t>
            </a:r>
            <a:r>
              <a:rPr lang="fr-FR" b="1" dirty="0" err="1" smtClean="0"/>
              <a:t>fikarohana</a:t>
            </a:r>
            <a:r>
              <a:rPr lang="fr-FR" b="1" dirty="0" smtClean="0"/>
              <a:t> </a:t>
            </a:r>
            <a:r>
              <a:rPr lang="fr-FR" b="1" dirty="0" err="1" smtClean="0"/>
              <a:t>momba</a:t>
            </a:r>
            <a:r>
              <a:rPr lang="fr-FR" b="1" dirty="0" smtClean="0"/>
              <a:t> </a:t>
            </a: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herin’ny</a:t>
            </a:r>
            <a:r>
              <a:rPr lang="fr-FR" b="1" dirty="0" smtClean="0"/>
              <a:t> </a:t>
            </a:r>
            <a:r>
              <a:rPr lang="fr-FR" b="1" dirty="0" err="1" smtClean="0"/>
              <a:t>finoana</a:t>
            </a:r>
            <a:r>
              <a:rPr lang="fr-FR" b="1" dirty="0" smtClean="0"/>
              <a:t>, </a:t>
            </a: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fampiharana</a:t>
            </a:r>
            <a:r>
              <a:rPr lang="fr-FR" b="1" dirty="0" smtClean="0"/>
              <a:t> </a:t>
            </a:r>
            <a:r>
              <a:rPr lang="fr-FR" b="1" dirty="0" err="1" smtClean="0"/>
              <a:t>izany</a:t>
            </a:r>
            <a:r>
              <a:rPr lang="fr-FR" b="1" dirty="0" smtClean="0"/>
              <a:t>, </a:t>
            </a:r>
            <a:r>
              <a:rPr lang="fr-FR" b="1" dirty="0" err="1" smtClean="0"/>
              <a:t>ary</a:t>
            </a:r>
            <a:r>
              <a:rPr lang="fr-FR" b="1" dirty="0" smtClean="0"/>
              <a:t> </a:t>
            </a: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endri</a:t>
            </a:r>
            <a:r>
              <a:rPr lang="fr-FR" b="1" dirty="0" smtClean="0"/>
              <a:t>-</a:t>
            </a:r>
            <a:r>
              <a:rPr lang="fr-FR" b="1" dirty="0" err="1" smtClean="0"/>
              <a:t>pivavahana</a:t>
            </a:r>
            <a:r>
              <a:rPr lang="fr-FR" b="1" dirty="0" smtClean="0"/>
              <a:t> </a:t>
            </a:r>
            <a:r>
              <a:rPr lang="fr-FR" b="1" dirty="0" err="1" smtClean="0"/>
              <a:t>eo</a:t>
            </a:r>
            <a:r>
              <a:rPr lang="fr-FR" b="1" dirty="0" smtClean="0"/>
              <a:t> </a:t>
            </a:r>
            <a:r>
              <a:rPr lang="fr-FR" b="1" dirty="0" err="1" smtClean="0"/>
              <a:t>amin’ireo</a:t>
            </a:r>
            <a:r>
              <a:rPr lang="fr-FR" b="1" dirty="0" smtClean="0"/>
              <a:t> </a:t>
            </a:r>
            <a:r>
              <a:rPr lang="fr-FR" b="1" dirty="0" err="1" smtClean="0"/>
              <a:t>fiarahamonina</a:t>
            </a:r>
            <a:r>
              <a:rPr lang="fr-FR" b="1" dirty="0" smtClean="0"/>
              <a:t> </a:t>
            </a:r>
            <a:r>
              <a:rPr lang="fr-FR" b="1" dirty="0" err="1" smtClean="0"/>
              <a:t>anjakan’ny</a:t>
            </a:r>
            <a:r>
              <a:rPr lang="fr-FR" b="1" dirty="0" smtClean="0"/>
              <a:t> « </a:t>
            </a:r>
            <a:r>
              <a:rPr lang="fr-FR" b="1" dirty="0" err="1" smtClean="0"/>
              <a:t>fanatontoloana</a:t>
            </a:r>
            <a:r>
              <a:rPr lang="fr-FR" b="1" dirty="0" smtClean="0"/>
              <a:t> » </a:t>
            </a:r>
            <a:r>
              <a:rPr lang="fr-FR" b="1" dirty="0" err="1" smtClean="0"/>
              <a:t>sy</a:t>
            </a:r>
            <a:r>
              <a:rPr lang="fr-FR" b="1" dirty="0" smtClean="0"/>
              <a:t> </a:t>
            </a:r>
            <a:r>
              <a:rPr lang="fr-FR" b="1" dirty="0" err="1" smtClean="0"/>
              <a:t>heverina</a:t>
            </a:r>
            <a:r>
              <a:rPr lang="fr-FR" b="1" dirty="0" smtClean="0"/>
              <a:t> </a:t>
            </a:r>
            <a:r>
              <a:rPr lang="fr-FR" b="1" dirty="0" err="1" smtClean="0"/>
              <a:t>hoe</a:t>
            </a:r>
            <a:r>
              <a:rPr lang="fr-FR" b="1" dirty="0" smtClean="0"/>
              <a:t> </a:t>
            </a:r>
            <a:r>
              <a:rPr lang="fr-FR" b="1" dirty="0" err="1" smtClean="0"/>
              <a:t>manaraka</a:t>
            </a:r>
            <a:r>
              <a:rPr lang="fr-FR" b="1" dirty="0" smtClean="0"/>
              <a:t> </a:t>
            </a:r>
            <a:r>
              <a:rPr lang="fr-FR" b="1" dirty="0" err="1" smtClean="0"/>
              <a:t>ny</a:t>
            </a:r>
            <a:r>
              <a:rPr lang="fr-FR" b="1" dirty="0" smtClean="0"/>
              <a:t> « </a:t>
            </a:r>
            <a:r>
              <a:rPr lang="fr-FR" b="1" dirty="0" err="1" smtClean="0"/>
              <a:t>toetrandro</a:t>
            </a:r>
            <a:r>
              <a:rPr lang="fr-FR" b="1" dirty="0" smtClean="0"/>
              <a:t> » (</a:t>
            </a:r>
            <a:r>
              <a:rPr lang="fr-FR" b="1" dirty="0" err="1" smtClean="0"/>
              <a:t>miady</a:t>
            </a:r>
            <a:r>
              <a:rPr lang="fr-FR" b="1" dirty="0" smtClean="0"/>
              <a:t> </a:t>
            </a:r>
            <a:r>
              <a:rPr lang="fr-FR" b="1" dirty="0" err="1" smtClean="0"/>
              <a:t>amin’ny</a:t>
            </a:r>
            <a:r>
              <a:rPr lang="fr-FR" b="1" dirty="0" smtClean="0"/>
              <a:t> </a:t>
            </a:r>
            <a:r>
              <a:rPr lang="fr-FR" b="1" dirty="0" err="1" smtClean="0"/>
              <a:t>fahafatesana</a:t>
            </a:r>
            <a:r>
              <a:rPr lang="fr-FR" b="1" dirty="0" smtClean="0"/>
              <a:t>, </a:t>
            </a:r>
            <a:r>
              <a:rPr lang="fr-FR" b="1" dirty="0" err="1" smtClean="0"/>
              <a:t>miaro</a:t>
            </a:r>
            <a:r>
              <a:rPr lang="fr-FR" b="1" dirty="0" smtClean="0"/>
              <a:t> </a:t>
            </a: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aina</a:t>
            </a:r>
            <a:r>
              <a:rPr lang="fr-FR" b="1" dirty="0" smtClean="0"/>
              <a:t>). </a:t>
            </a:r>
            <a:endParaRPr lang="fr-FR" b="1" dirty="0" smtClean="0"/>
          </a:p>
          <a:p>
            <a:pPr algn="ctr">
              <a:buNone/>
            </a:pPr>
            <a:r>
              <a:rPr lang="fr-FR" b="1" dirty="0" smtClean="0"/>
              <a:t>Claude RIVIÈRE (1997: 7) &amp; Pierre LASSAVE (2007:152)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926824"/>
          </a:xfrm>
        </p:spPr>
        <p:txBody>
          <a:bodyPr>
            <a:normAutofit/>
          </a:bodyPr>
          <a:lstStyle/>
          <a:p>
            <a:pPr algn="ctr"/>
            <a:r>
              <a:rPr lang="fr-FR" sz="4400" b="1" dirty="0" smtClean="0"/>
              <a:t>TSOAKEVITRA</a:t>
            </a:r>
            <a:endParaRPr lang="fr-FR" sz="4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8534" y="1083733"/>
            <a:ext cx="11971866" cy="557832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endParaRPr lang="fr-FR" dirty="0" smtClean="0"/>
          </a:p>
          <a:p>
            <a:pPr algn="just">
              <a:buFont typeface="Wingdings" panose="05000000000000000000" pitchFamily="2" charset="2"/>
              <a:buChar char="v"/>
            </a:pPr>
            <a:r>
              <a:rPr lang="fr-FR" b="1" dirty="0" smtClean="0"/>
              <a:t>EO AMIN’NY LAFINY FINOANA NO TENA AHITANA FIANTRAIKAN’NY COVID SY NY FANATONTOLOANA</a:t>
            </a:r>
            <a:endParaRPr lang="fr-FR" b="1" dirty="0" smtClean="0"/>
          </a:p>
          <a:p>
            <a:pPr algn="just">
              <a:buNone/>
            </a:pPr>
            <a:endParaRPr lang="fr-FR" b="1" dirty="0" smtClean="0"/>
          </a:p>
          <a:p>
            <a:pPr algn="just">
              <a:buFont typeface="Wingdings" panose="05000000000000000000" pitchFamily="2" charset="2"/>
              <a:buChar char="v"/>
            </a:pPr>
            <a:r>
              <a:rPr lang="fr-FR" b="1" dirty="0" smtClean="0"/>
              <a:t> TOKONY HORESAHINA IREO </a:t>
            </a:r>
            <a:r>
              <a:rPr lang="fr-FR" b="1" dirty="0" smtClean="0"/>
              <a:t>TRANGAM-PINOANA SY KOLONTSAINA  </a:t>
            </a:r>
            <a:r>
              <a:rPr lang="fr-FR" b="1" dirty="0" smtClean="0"/>
              <a:t>REHETRA TSY MISY AVAKAVAKA EO AMIN’NY FIARAHAMONINA KA TSY AZO IDIFIANA NY  PAIKADIM-PAMPIANARANA MIFOTOTRA AMIN’NY SOSIÔANTRÔPÔLÔJIAN’NY FINOANA</a:t>
            </a:r>
            <a:endParaRPr lang="fr-FR" b="1" dirty="0" smtClean="0"/>
          </a:p>
          <a:p>
            <a:pPr algn="just">
              <a:buNone/>
            </a:pPr>
            <a:endParaRPr lang="fr-FR" b="1" dirty="0" smtClean="0"/>
          </a:p>
          <a:p>
            <a:pPr algn="just">
              <a:buFont typeface="Wingdings" panose="05000000000000000000" pitchFamily="2" charset="2"/>
              <a:buChar char="v"/>
            </a:pPr>
            <a:r>
              <a:rPr lang="fr-FR" b="1" dirty="0" smtClean="0"/>
              <a:t>TSY AZO IDIFIANA INTSONY NY FAMPIANARANA MAMPIASA NY TEKNÔLÔJIA MBA HIFANDRAISANA SY HAMPIFANDRAISANA NY ENY IFOTONY AMIN’NY MANERAN-TANY</a:t>
            </a:r>
            <a:endParaRPr lang="fr-FR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3909" y="2"/>
            <a:ext cx="12038091" cy="1023041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200" b="1" dirty="0" smtClean="0"/>
              <a:t>PAIKADIM-PAMPIANARANA SÔSIÔANTRÔPÔLÔJIKA MIFAMATOTRA AMIN’NY FAHALALANA SY FINOANA</a:t>
            </a: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79401" y="1083735"/>
            <a:ext cx="11912600" cy="5774267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fr-FR" b="1" dirty="0" err="1" smtClean="0"/>
              <a:t>Beazina</a:t>
            </a:r>
            <a:r>
              <a:rPr lang="fr-FR" b="1" dirty="0" smtClean="0"/>
              <a:t> </a:t>
            </a: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olona</a:t>
            </a:r>
            <a:r>
              <a:rPr lang="fr-FR" b="1" dirty="0" smtClean="0"/>
              <a:t> </a:t>
            </a:r>
            <a:r>
              <a:rPr lang="fr-FR" b="1" dirty="0" err="1" smtClean="0"/>
              <a:t>indrindra</a:t>
            </a:r>
            <a:r>
              <a:rPr lang="fr-FR" b="1" dirty="0" smtClean="0"/>
              <a:t> </a:t>
            </a: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mpianatra</a:t>
            </a:r>
            <a:r>
              <a:rPr lang="fr-FR" b="1" dirty="0" smtClean="0"/>
              <a:t> </a:t>
            </a:r>
            <a:r>
              <a:rPr lang="fr-FR" b="1" dirty="0" err="1" smtClean="0"/>
              <a:t>mba</a:t>
            </a:r>
            <a:r>
              <a:rPr lang="fr-FR" b="1" dirty="0" smtClean="0"/>
              <a:t> </a:t>
            </a:r>
            <a:r>
              <a:rPr lang="fr-FR" b="1" dirty="0" err="1" smtClean="0"/>
              <a:t>hahatakatra</a:t>
            </a:r>
            <a:r>
              <a:rPr lang="fr-FR" b="1" dirty="0" smtClean="0"/>
              <a:t> fa : </a:t>
            </a:r>
            <a:endParaRPr lang="fr-FR" b="1" dirty="0" smtClean="0"/>
          </a:p>
          <a:p>
            <a:pPr algn="just">
              <a:buFontTx/>
              <a:buChar char="-"/>
            </a:pPr>
            <a:r>
              <a:rPr lang="fr-FR" b="1" dirty="0" err="1" smtClean="0"/>
              <a:t>Tsy</a:t>
            </a:r>
            <a:r>
              <a:rPr lang="fr-FR" b="1" dirty="0" smtClean="0"/>
              <a:t> </a:t>
            </a:r>
            <a:r>
              <a:rPr lang="fr-FR" b="1" dirty="0" err="1" smtClean="0"/>
              <a:t>mitovy</a:t>
            </a:r>
            <a:r>
              <a:rPr lang="fr-FR" b="1" dirty="0" smtClean="0"/>
              <a:t> </a:t>
            </a: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hery</a:t>
            </a:r>
            <a:r>
              <a:rPr lang="fr-FR" b="1" dirty="0" smtClean="0"/>
              <a:t> na </a:t>
            </a:r>
            <a:r>
              <a:rPr lang="fr-FR" b="1" dirty="0" err="1" smtClean="0"/>
              <a:t>zavatra</a:t>
            </a:r>
            <a:r>
              <a:rPr lang="fr-FR" b="1" dirty="0" smtClean="0"/>
              <a:t> (</a:t>
            </a:r>
            <a:r>
              <a:rPr lang="fr-FR" b="1" dirty="0" err="1" smtClean="0"/>
              <a:t>karazana</a:t>
            </a:r>
            <a:r>
              <a:rPr lang="fr-FR" b="1" dirty="0" smtClean="0"/>
              <a:t>, </a:t>
            </a:r>
            <a:r>
              <a:rPr lang="fr-FR" b="1" dirty="0" err="1" smtClean="0"/>
              <a:t>hasina</a:t>
            </a:r>
            <a:r>
              <a:rPr lang="fr-FR" b="1" dirty="0" smtClean="0"/>
              <a:t>, </a:t>
            </a:r>
            <a:r>
              <a:rPr lang="fr-FR" b="1" dirty="0" err="1" smtClean="0"/>
              <a:t>tandindona</a:t>
            </a:r>
            <a:r>
              <a:rPr lang="fr-FR" b="1" dirty="0" smtClean="0"/>
              <a:t>, …) </a:t>
            </a:r>
            <a:r>
              <a:rPr lang="fr-FR" b="1" dirty="0" err="1" smtClean="0"/>
              <a:t>inoan’ny</a:t>
            </a:r>
            <a:r>
              <a:rPr lang="fr-FR" b="1" dirty="0" smtClean="0"/>
              <a:t> </a:t>
            </a:r>
            <a:r>
              <a:rPr lang="fr-FR" b="1" dirty="0" err="1" smtClean="0"/>
              <a:t>olona</a:t>
            </a:r>
            <a:r>
              <a:rPr lang="fr-FR" b="1" dirty="0" smtClean="0"/>
              <a:t>, </a:t>
            </a:r>
            <a:r>
              <a:rPr lang="fr-FR" b="1" dirty="0" err="1" smtClean="0"/>
              <a:t>ary</a:t>
            </a:r>
            <a:r>
              <a:rPr lang="fr-FR" b="1" dirty="0" smtClean="0"/>
              <a:t> </a:t>
            </a:r>
            <a:r>
              <a:rPr lang="fr-FR" b="1" dirty="0" err="1" smtClean="0"/>
              <a:t>kolontsaina</a:t>
            </a:r>
            <a:r>
              <a:rPr lang="fr-FR" b="1" dirty="0" smtClean="0"/>
              <a:t> </a:t>
            </a:r>
            <a:r>
              <a:rPr lang="fr-FR" b="1" dirty="0" err="1" smtClean="0"/>
              <a:t>miankina</a:t>
            </a:r>
            <a:r>
              <a:rPr lang="fr-FR" b="1" dirty="0" smtClean="0"/>
              <a:t> </a:t>
            </a:r>
            <a:r>
              <a:rPr lang="fr-FR" b="1" dirty="0" err="1" smtClean="0"/>
              <a:t>amin’ny</a:t>
            </a:r>
            <a:r>
              <a:rPr lang="fr-FR" b="1" dirty="0" smtClean="0"/>
              <a:t> </a:t>
            </a:r>
            <a:r>
              <a:rPr lang="fr-FR" b="1" dirty="0" err="1" smtClean="0"/>
              <a:t>fiarahamonina</a:t>
            </a:r>
            <a:r>
              <a:rPr lang="fr-FR" b="1" dirty="0" smtClean="0"/>
              <a:t> </a:t>
            </a:r>
            <a:r>
              <a:rPr lang="fr-FR" b="1" dirty="0" err="1" smtClean="0"/>
              <a:t>misy</a:t>
            </a:r>
            <a:r>
              <a:rPr lang="fr-FR" b="1" dirty="0" smtClean="0"/>
              <a:t> </a:t>
            </a:r>
            <a:r>
              <a:rPr lang="fr-FR" b="1" dirty="0" err="1" smtClean="0"/>
              <a:t>azy</a:t>
            </a:r>
            <a:r>
              <a:rPr lang="fr-FR" b="1" dirty="0" smtClean="0"/>
              <a:t> no </a:t>
            </a:r>
            <a:r>
              <a:rPr lang="fr-FR" b="1" dirty="0" err="1" smtClean="0"/>
              <a:t>mahatonga</a:t>
            </a:r>
            <a:r>
              <a:rPr lang="fr-FR" b="1" dirty="0" smtClean="0"/>
              <a:t> </a:t>
            </a:r>
            <a:r>
              <a:rPr lang="fr-FR" b="1" dirty="0" err="1" smtClean="0"/>
              <a:t>izany</a:t>
            </a:r>
            <a:r>
              <a:rPr lang="fr-FR" b="1" dirty="0" smtClean="0"/>
              <a:t>, </a:t>
            </a:r>
            <a:r>
              <a:rPr lang="fr-FR" b="1" dirty="0" err="1" smtClean="0"/>
              <a:t>miompana</a:t>
            </a:r>
            <a:r>
              <a:rPr lang="fr-FR" b="1" dirty="0" smtClean="0"/>
              <a:t> </a:t>
            </a:r>
            <a:r>
              <a:rPr lang="fr-FR" b="1" dirty="0" err="1" smtClean="0"/>
              <a:t>amin’ny</a:t>
            </a:r>
            <a:r>
              <a:rPr lang="fr-FR" b="1" dirty="0" smtClean="0"/>
              <a:t> </a:t>
            </a:r>
            <a:r>
              <a:rPr lang="fr-FR" b="1" dirty="0" err="1" smtClean="0"/>
              <a:t>fiarovana</a:t>
            </a:r>
            <a:r>
              <a:rPr lang="fr-FR" b="1" dirty="0" smtClean="0"/>
              <a:t> </a:t>
            </a: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aina</a:t>
            </a:r>
            <a:r>
              <a:rPr lang="fr-FR" b="1" dirty="0" smtClean="0"/>
              <a:t> </a:t>
            </a:r>
            <a:r>
              <a:rPr lang="fr-FR" b="1" dirty="0" err="1" smtClean="0"/>
              <a:t>anefa</a:t>
            </a:r>
            <a:r>
              <a:rPr lang="fr-FR" b="1" dirty="0" smtClean="0"/>
              <a:t> </a:t>
            </a:r>
            <a:r>
              <a:rPr lang="fr-FR" b="1" dirty="0" err="1" smtClean="0"/>
              <a:t>izany</a:t>
            </a:r>
            <a:endParaRPr lang="fr-FR" b="1" dirty="0" smtClean="0"/>
          </a:p>
          <a:p>
            <a:pPr algn="just">
              <a:buNone/>
            </a:pPr>
            <a:r>
              <a:rPr lang="fr-FR" b="1" dirty="0" smtClean="0"/>
              <a:t> </a:t>
            </a:r>
            <a:endParaRPr lang="fr-FR" b="1" dirty="0" smtClean="0"/>
          </a:p>
          <a:p>
            <a:pPr algn="just">
              <a:buFontTx/>
              <a:buChar char="-"/>
            </a:pPr>
            <a:r>
              <a:rPr lang="fr-FR" b="1" dirty="0" err="1" smtClean="0"/>
              <a:t>Toy</a:t>
            </a:r>
            <a:r>
              <a:rPr lang="fr-FR" b="1" dirty="0" smtClean="0"/>
              <a:t> </a:t>
            </a: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kolontsaina</a:t>
            </a:r>
            <a:r>
              <a:rPr lang="fr-FR" b="1" dirty="0" smtClean="0"/>
              <a:t> </a:t>
            </a:r>
            <a:r>
              <a:rPr lang="fr-FR" b="1" dirty="0" err="1" smtClean="0"/>
              <a:t>rehetra</a:t>
            </a:r>
            <a:r>
              <a:rPr lang="fr-FR" b="1" dirty="0" smtClean="0"/>
              <a:t>, </a:t>
            </a: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finoana</a:t>
            </a:r>
            <a:r>
              <a:rPr lang="fr-FR" b="1" dirty="0" smtClean="0"/>
              <a:t> </a:t>
            </a:r>
            <a:r>
              <a:rPr lang="fr-FR" b="1" dirty="0" err="1" smtClean="0"/>
              <a:t>sy</a:t>
            </a:r>
            <a:r>
              <a:rPr lang="fr-FR" b="1" dirty="0" smtClean="0"/>
              <a:t> </a:t>
            </a:r>
            <a:r>
              <a:rPr lang="fr-FR" b="1" dirty="0" err="1" smtClean="0"/>
              <a:t>fivavahana</a:t>
            </a:r>
            <a:r>
              <a:rPr lang="fr-FR" b="1" dirty="0" smtClean="0"/>
              <a:t> dia </a:t>
            </a:r>
            <a:r>
              <a:rPr lang="fr-FR" b="1" dirty="0" err="1" smtClean="0"/>
              <a:t>voaporofo</a:t>
            </a:r>
            <a:r>
              <a:rPr lang="fr-FR" b="1" dirty="0" smtClean="0"/>
              <a:t> fa </a:t>
            </a:r>
            <a:r>
              <a:rPr lang="fr-FR" b="1" dirty="0" err="1" smtClean="0"/>
              <a:t>mety</a:t>
            </a:r>
            <a:r>
              <a:rPr lang="fr-FR" b="1" dirty="0" smtClean="0"/>
              <a:t> </a:t>
            </a:r>
            <a:r>
              <a:rPr lang="fr-FR" b="1" dirty="0" err="1" smtClean="0"/>
              <a:t>tsy</a:t>
            </a:r>
            <a:r>
              <a:rPr lang="fr-FR" b="1" dirty="0" smtClean="0"/>
              <a:t> </a:t>
            </a:r>
            <a:r>
              <a:rPr lang="fr-FR" b="1" dirty="0" err="1" smtClean="0"/>
              <a:t>ampiharina</a:t>
            </a:r>
            <a:r>
              <a:rPr lang="fr-FR" b="1" dirty="0" smtClean="0"/>
              <a:t> </a:t>
            </a:r>
            <a:r>
              <a:rPr lang="fr-FR" b="1" dirty="0" err="1" smtClean="0"/>
              <a:t>foana</a:t>
            </a:r>
            <a:r>
              <a:rPr lang="fr-FR" b="1" dirty="0" smtClean="0"/>
              <a:t>, </a:t>
            </a:r>
            <a:r>
              <a:rPr lang="fr-FR" b="1" dirty="0" err="1" smtClean="0"/>
              <a:t>mety</a:t>
            </a:r>
            <a:r>
              <a:rPr lang="fr-FR" b="1" dirty="0" smtClean="0"/>
              <a:t> </a:t>
            </a:r>
            <a:r>
              <a:rPr lang="fr-FR" b="1" dirty="0" err="1" smtClean="0"/>
              <a:t>manaraka</a:t>
            </a:r>
            <a:r>
              <a:rPr lang="fr-FR" b="1" dirty="0" smtClean="0"/>
              <a:t> </a:t>
            </a:r>
            <a:r>
              <a:rPr lang="fr-FR" b="1" dirty="0" err="1" smtClean="0"/>
              <a:t>volontany</a:t>
            </a:r>
            <a:r>
              <a:rPr lang="fr-FR" b="1" dirty="0" smtClean="0"/>
              <a:t>, </a:t>
            </a:r>
            <a:r>
              <a:rPr lang="fr-FR" b="1" dirty="0" err="1" smtClean="0"/>
              <a:t>ary</a:t>
            </a:r>
            <a:r>
              <a:rPr lang="fr-FR" b="1" dirty="0" smtClean="0"/>
              <a:t> </a:t>
            </a:r>
            <a:r>
              <a:rPr lang="fr-FR" b="1" dirty="0" err="1" smtClean="0"/>
              <a:t>mivoatra</a:t>
            </a:r>
            <a:r>
              <a:rPr lang="fr-FR" b="1" dirty="0" smtClean="0"/>
              <a:t> </a:t>
            </a:r>
            <a:r>
              <a:rPr lang="fr-FR" b="1" dirty="0" err="1" smtClean="0"/>
              <a:t>noho</a:t>
            </a:r>
            <a:r>
              <a:rPr lang="fr-FR" b="1" dirty="0" smtClean="0"/>
              <a:t> </a:t>
            </a: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zava</a:t>
            </a:r>
            <a:r>
              <a:rPr lang="fr-FR" b="1" dirty="0" smtClean="0"/>
              <a:t>-</a:t>
            </a:r>
            <a:r>
              <a:rPr lang="fr-FR" b="1" dirty="0" err="1" smtClean="0"/>
              <a:t>misy</a:t>
            </a:r>
            <a:r>
              <a:rPr lang="fr-FR" b="1" dirty="0" smtClean="0"/>
              <a:t> [</a:t>
            </a:r>
            <a:r>
              <a:rPr lang="fr-FR" b="1" dirty="0" err="1" smtClean="0"/>
              <a:t>tokony</a:t>
            </a:r>
            <a:r>
              <a:rPr lang="fr-FR" b="1" dirty="0" smtClean="0"/>
              <a:t> </a:t>
            </a:r>
            <a:r>
              <a:rPr lang="fr-FR" b="1" dirty="0" err="1" smtClean="0"/>
              <a:t>hodinihina</a:t>
            </a:r>
            <a:r>
              <a:rPr lang="fr-FR" b="1" dirty="0" smtClean="0"/>
              <a:t> </a:t>
            </a:r>
            <a:r>
              <a:rPr lang="fr-FR" b="1" dirty="0" err="1" smtClean="0"/>
              <a:t>araka</a:t>
            </a:r>
            <a:r>
              <a:rPr lang="fr-FR" b="1" dirty="0" smtClean="0"/>
              <a:t> </a:t>
            </a:r>
            <a:r>
              <a:rPr lang="fr-FR" b="1" dirty="0" err="1" smtClean="0"/>
              <a:t>izay</a:t>
            </a:r>
            <a:r>
              <a:rPr lang="fr-FR" b="1" dirty="0" smtClean="0"/>
              <a:t> </a:t>
            </a:r>
            <a:r>
              <a:rPr lang="fr-FR" b="1" dirty="0" err="1" smtClean="0"/>
              <a:t>izany</a:t>
            </a:r>
            <a:r>
              <a:rPr lang="fr-FR" b="1" dirty="0" smtClean="0"/>
              <a:t>, </a:t>
            </a: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kolontsaina</a:t>
            </a:r>
            <a:r>
              <a:rPr lang="fr-FR" b="1" dirty="0" smtClean="0"/>
              <a:t> </a:t>
            </a:r>
            <a:r>
              <a:rPr lang="fr-FR" b="1" dirty="0" err="1" smtClean="0"/>
              <a:t>any</a:t>
            </a:r>
            <a:r>
              <a:rPr lang="fr-FR" b="1" dirty="0" smtClean="0"/>
              <a:t> an-</a:t>
            </a:r>
            <a:r>
              <a:rPr lang="fr-FR" b="1" dirty="0" err="1" smtClean="0"/>
              <a:t>tsekoly</a:t>
            </a:r>
            <a:r>
              <a:rPr lang="fr-FR" b="1" dirty="0" smtClean="0"/>
              <a:t>]</a:t>
            </a:r>
            <a:endParaRPr lang="fr-FR" b="1" dirty="0" smtClean="0"/>
          </a:p>
          <a:p>
            <a:pPr algn="ctr">
              <a:buNone/>
            </a:pPr>
            <a:r>
              <a:rPr lang="fr-FR" dirty="0" smtClean="0"/>
              <a:t> </a:t>
            </a:r>
            <a:r>
              <a:rPr lang="fr-FR" b="1" dirty="0" smtClean="0"/>
              <a:t>(Claude RIVIÈRE, 1997:15)</a:t>
            </a:r>
            <a:endParaRPr lang="fr-FR" b="1" dirty="0" smtClean="0"/>
          </a:p>
          <a:p>
            <a:pPr algn="just">
              <a:buFontTx/>
              <a:buChar char="-"/>
            </a:pPr>
            <a:endParaRPr lang="fr-FR" b="1" dirty="0" smtClean="0"/>
          </a:p>
          <a:p>
            <a:pPr algn="just">
              <a:buFontTx/>
              <a:buChar char="-"/>
            </a:pPr>
            <a:r>
              <a:rPr lang="fr-FR" b="1" dirty="0" err="1" smtClean="0"/>
              <a:t>Porofoina</a:t>
            </a:r>
            <a:r>
              <a:rPr lang="fr-FR" b="1" dirty="0" smtClean="0"/>
              <a:t> </a:t>
            </a:r>
            <a:r>
              <a:rPr lang="fr-FR" b="1" dirty="0" err="1" smtClean="0"/>
              <a:t>amin’ny</a:t>
            </a:r>
            <a:r>
              <a:rPr lang="fr-FR" b="1" dirty="0" smtClean="0"/>
              <a:t> </a:t>
            </a:r>
            <a:r>
              <a:rPr lang="fr-FR" b="1" dirty="0" err="1" smtClean="0"/>
              <a:t>mpianatra</a:t>
            </a:r>
            <a:r>
              <a:rPr lang="fr-FR" b="1" dirty="0" smtClean="0"/>
              <a:t> fa </a:t>
            </a: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fanorenana</a:t>
            </a:r>
            <a:r>
              <a:rPr lang="fr-FR" b="1" dirty="0" smtClean="0"/>
              <a:t> </a:t>
            </a: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fiziana</a:t>
            </a:r>
            <a:r>
              <a:rPr lang="fr-FR" b="1" dirty="0" smtClean="0"/>
              <a:t> </a:t>
            </a:r>
            <a:r>
              <a:rPr lang="fr-FR" b="1" dirty="0" err="1" smtClean="0"/>
              <a:t>eny</a:t>
            </a:r>
            <a:r>
              <a:rPr lang="fr-FR" b="1" dirty="0" smtClean="0"/>
              <a:t> </a:t>
            </a:r>
            <a:r>
              <a:rPr lang="fr-FR" b="1" dirty="0" err="1" smtClean="0"/>
              <a:t>ifotony</a:t>
            </a:r>
            <a:r>
              <a:rPr lang="fr-FR" b="1" dirty="0" smtClean="0"/>
              <a:t> dia </a:t>
            </a:r>
            <a:r>
              <a:rPr lang="fr-FR" b="1" dirty="0" err="1" smtClean="0"/>
              <a:t>avy</a:t>
            </a:r>
            <a:r>
              <a:rPr lang="fr-FR" b="1" dirty="0" smtClean="0"/>
              <a:t> </a:t>
            </a:r>
            <a:r>
              <a:rPr lang="fr-FR" b="1" dirty="0" err="1" smtClean="0"/>
              <a:t>amin’ny</a:t>
            </a:r>
            <a:r>
              <a:rPr lang="fr-FR" b="1" dirty="0" smtClean="0"/>
              <a:t> </a:t>
            </a:r>
            <a:r>
              <a:rPr lang="fr-FR" b="1" dirty="0" err="1" smtClean="0"/>
              <a:t>fifamezivezen’ny</a:t>
            </a:r>
            <a:r>
              <a:rPr lang="fr-FR" b="1" dirty="0" smtClean="0"/>
              <a:t> </a:t>
            </a:r>
            <a:r>
              <a:rPr lang="fr-FR" b="1" dirty="0" err="1" smtClean="0"/>
              <a:t>kolontsaina</a:t>
            </a:r>
            <a:r>
              <a:rPr lang="fr-FR" b="1" dirty="0" smtClean="0"/>
              <a:t> </a:t>
            </a:r>
            <a:r>
              <a:rPr lang="fr-FR" b="1" dirty="0" err="1" smtClean="0"/>
              <a:t>maneran</a:t>
            </a:r>
            <a:r>
              <a:rPr lang="fr-FR" b="1" dirty="0" smtClean="0"/>
              <a:t>-</a:t>
            </a:r>
            <a:r>
              <a:rPr lang="fr-FR" b="1" dirty="0" err="1" smtClean="0"/>
              <a:t>tany</a:t>
            </a:r>
            <a:r>
              <a:rPr lang="fr-FR" b="1" dirty="0" smtClean="0"/>
              <a:t>  (</a:t>
            </a:r>
            <a:r>
              <a:rPr lang="fr-FR" b="1" dirty="0" err="1" smtClean="0"/>
              <a:t>manana</a:t>
            </a:r>
            <a:r>
              <a:rPr lang="fr-FR" b="1" dirty="0" smtClean="0"/>
              <a:t> </a:t>
            </a:r>
            <a:r>
              <a:rPr lang="fr-FR" b="1" dirty="0" err="1" smtClean="0"/>
              <a:t>anjara</a:t>
            </a:r>
            <a:r>
              <a:rPr lang="fr-FR" b="1" dirty="0" smtClean="0"/>
              <a:t> </a:t>
            </a: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ita</a:t>
            </a:r>
            <a:r>
              <a:rPr lang="fr-FR" b="1" dirty="0" smtClean="0"/>
              <a:t> </a:t>
            </a:r>
            <a:r>
              <a:rPr lang="fr-FR" b="1" dirty="0" err="1" smtClean="0"/>
              <a:t>sy</a:t>
            </a:r>
            <a:r>
              <a:rPr lang="fr-FR" b="1" dirty="0" smtClean="0"/>
              <a:t> </a:t>
            </a:r>
            <a:r>
              <a:rPr lang="fr-FR" b="1" dirty="0" err="1" smtClean="0"/>
              <a:t>serasera</a:t>
            </a:r>
            <a:r>
              <a:rPr lang="fr-FR" b="1" dirty="0" smtClean="0"/>
              <a:t>, </a:t>
            </a: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nomerika</a:t>
            </a:r>
            <a:r>
              <a:rPr lang="fr-FR" b="1" dirty="0" smtClean="0"/>
              <a:t>)</a:t>
            </a:r>
            <a:endParaRPr lang="fr-FR" b="1" dirty="0" smtClean="0"/>
          </a:p>
          <a:p>
            <a:pPr algn="ctr">
              <a:buNone/>
            </a:pPr>
            <a:r>
              <a:rPr lang="fr-FR" b="1" dirty="0" smtClean="0"/>
              <a:t>(Natacha GAGNÉ, 2001:114)        </a:t>
            </a:r>
            <a:endParaRPr lang="fr-FR" b="1" dirty="0" smtClean="0"/>
          </a:p>
          <a:p>
            <a:pPr algn="just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9283" y="376015"/>
            <a:ext cx="11783384" cy="6346518"/>
          </a:xfrm>
        </p:spPr>
        <p:txBody>
          <a:bodyPr>
            <a:normAutofit fontScale="92500" lnSpcReduction="10000"/>
          </a:bodyPr>
          <a:lstStyle/>
          <a:p>
            <a:pPr algn="just">
              <a:buFontTx/>
              <a:buChar char="-"/>
            </a:pPr>
            <a:r>
              <a:rPr lang="fr-FR" b="1" dirty="0" err="1" smtClean="0"/>
              <a:t>Tsy</a:t>
            </a:r>
            <a:r>
              <a:rPr lang="fr-FR" b="1" dirty="0" smtClean="0"/>
              <a:t> </a:t>
            </a:r>
            <a:r>
              <a:rPr lang="fr-FR" b="1" dirty="0" err="1" smtClean="0"/>
              <a:t>misy</a:t>
            </a:r>
            <a:r>
              <a:rPr lang="fr-FR" b="1" dirty="0" smtClean="0"/>
              <a:t> </a:t>
            </a:r>
            <a:r>
              <a:rPr lang="fr-FR" b="1" dirty="0" err="1" smtClean="0"/>
              <a:t>kolontsaina</a:t>
            </a:r>
            <a:r>
              <a:rPr lang="fr-FR" b="1" dirty="0" smtClean="0"/>
              <a:t> </a:t>
            </a:r>
            <a:r>
              <a:rPr lang="fr-FR" b="1" dirty="0" err="1" smtClean="0"/>
              <a:t>ambony</a:t>
            </a:r>
            <a:r>
              <a:rPr lang="fr-FR" b="1" dirty="0" smtClean="0"/>
              <a:t> na </a:t>
            </a:r>
            <a:r>
              <a:rPr lang="fr-FR" b="1" dirty="0" err="1" smtClean="0"/>
              <a:t>ambany</a:t>
            </a:r>
            <a:r>
              <a:rPr lang="fr-FR" b="1" dirty="0" smtClean="0"/>
              <a:t>  </a:t>
            </a:r>
            <a:r>
              <a:rPr lang="fr-FR" b="1" dirty="0" err="1" smtClean="0"/>
              <a:t>eo</a:t>
            </a:r>
            <a:r>
              <a:rPr lang="fr-FR" b="1" dirty="0" smtClean="0"/>
              <a:t> </a:t>
            </a:r>
            <a:r>
              <a:rPr lang="fr-FR" b="1" dirty="0" err="1" smtClean="0"/>
              <a:t>amin’ny</a:t>
            </a:r>
            <a:r>
              <a:rPr lang="fr-FR" b="1" dirty="0" smtClean="0"/>
              <a:t> </a:t>
            </a:r>
            <a:r>
              <a:rPr lang="fr-FR" b="1" dirty="0" err="1" smtClean="0"/>
              <a:t>fiarahamonina</a:t>
            </a:r>
            <a:r>
              <a:rPr lang="fr-FR" b="1" dirty="0" smtClean="0"/>
              <a:t> </a:t>
            </a:r>
            <a:r>
              <a:rPr lang="fr-FR" b="1" dirty="0" err="1" smtClean="0"/>
              <a:t>ary</a:t>
            </a:r>
            <a:r>
              <a:rPr lang="fr-FR" b="1" dirty="0" smtClean="0"/>
              <a:t> </a:t>
            </a:r>
            <a:r>
              <a:rPr lang="fr-FR" b="1" dirty="0" err="1" smtClean="0"/>
              <a:t>manana</a:t>
            </a:r>
            <a:r>
              <a:rPr lang="fr-FR" b="1" dirty="0" smtClean="0"/>
              <a:t> </a:t>
            </a: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antom</a:t>
            </a:r>
            <a:r>
              <a:rPr lang="fr-FR" b="1" dirty="0" smtClean="0"/>
              <a:t>-</a:t>
            </a:r>
            <a:r>
              <a:rPr lang="fr-FR" b="1" dirty="0" err="1" smtClean="0"/>
              <a:t>pisiany</a:t>
            </a:r>
            <a:r>
              <a:rPr lang="fr-FR" b="1" dirty="0" smtClean="0"/>
              <a:t> </a:t>
            </a:r>
            <a:r>
              <a:rPr lang="fr-FR" b="1" dirty="0" err="1" smtClean="0"/>
              <a:t>avokoa</a:t>
            </a:r>
            <a:r>
              <a:rPr lang="fr-FR" b="1" dirty="0" smtClean="0"/>
              <a:t> </a:t>
            </a:r>
            <a:r>
              <a:rPr lang="fr-FR" b="1" dirty="0" err="1" smtClean="0"/>
              <a:t>izany</a:t>
            </a:r>
            <a:r>
              <a:rPr lang="fr-FR" b="1" dirty="0" smtClean="0"/>
              <a:t>, </a:t>
            </a: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mahazo</a:t>
            </a:r>
            <a:r>
              <a:rPr lang="fr-FR" b="1" dirty="0" smtClean="0"/>
              <a:t> no </a:t>
            </a:r>
            <a:r>
              <a:rPr lang="fr-FR" b="1" dirty="0" err="1" smtClean="0"/>
              <a:t>kendrena</a:t>
            </a:r>
            <a:r>
              <a:rPr lang="fr-FR" b="1" dirty="0" smtClean="0"/>
              <a:t> </a:t>
            </a:r>
            <a:r>
              <a:rPr lang="fr-FR" b="1" dirty="0" err="1" smtClean="0"/>
              <a:t>amin’ny</a:t>
            </a:r>
            <a:r>
              <a:rPr lang="fr-FR" b="1" dirty="0" smtClean="0"/>
              <a:t> </a:t>
            </a:r>
            <a:r>
              <a:rPr lang="fr-FR" b="1" dirty="0" err="1" smtClean="0"/>
              <a:t>mpianatra</a:t>
            </a:r>
            <a:r>
              <a:rPr lang="fr-FR" b="1" dirty="0" smtClean="0"/>
              <a:t> fa </a:t>
            </a:r>
            <a:r>
              <a:rPr lang="fr-FR" b="1" dirty="0" err="1" smtClean="0"/>
              <a:t>tsy</a:t>
            </a:r>
            <a:r>
              <a:rPr lang="fr-FR" b="1" dirty="0" smtClean="0"/>
              <a:t> </a:t>
            </a: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mampihatra</a:t>
            </a:r>
            <a:r>
              <a:rPr lang="fr-FR" b="1" dirty="0" smtClean="0"/>
              <a:t> an-</a:t>
            </a:r>
            <a:r>
              <a:rPr lang="fr-FR" b="1" dirty="0" err="1" smtClean="0"/>
              <a:t>tery</a:t>
            </a:r>
            <a:r>
              <a:rPr lang="fr-FR" b="1" dirty="0" smtClean="0"/>
              <a:t> na </a:t>
            </a:r>
            <a:r>
              <a:rPr lang="fr-FR" b="1" dirty="0" err="1" smtClean="0"/>
              <a:t>mitsara</a:t>
            </a:r>
            <a:r>
              <a:rPr lang="fr-FR" b="1" dirty="0" smtClean="0"/>
              <a:t> (Pascale CAPPIELLO &amp; Patrice VENTURINI, 2001:1). </a:t>
            </a:r>
            <a:r>
              <a:rPr lang="fr-FR" b="1" dirty="0" err="1" smtClean="0"/>
              <a:t>Noho</a:t>
            </a:r>
            <a:r>
              <a:rPr lang="fr-FR" b="1" dirty="0" smtClean="0"/>
              <a:t> </a:t>
            </a: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fampianarana</a:t>
            </a:r>
            <a:r>
              <a:rPr lang="fr-FR" b="1" dirty="0" smtClean="0"/>
              <a:t> </a:t>
            </a: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teny</a:t>
            </a:r>
            <a:r>
              <a:rPr lang="fr-FR" b="1" dirty="0" smtClean="0"/>
              <a:t> malagasy </a:t>
            </a:r>
            <a:r>
              <a:rPr lang="fr-FR" b="1" dirty="0" err="1" smtClean="0"/>
              <a:t>iombonana</a:t>
            </a:r>
            <a:r>
              <a:rPr lang="fr-FR" b="1" dirty="0" smtClean="0"/>
              <a:t> </a:t>
            </a:r>
            <a:r>
              <a:rPr lang="fr-FR" b="1" i="1" dirty="0" err="1" smtClean="0"/>
              <a:t>izay</a:t>
            </a:r>
            <a:r>
              <a:rPr lang="fr-FR" b="1" i="1" dirty="0" smtClean="0"/>
              <a:t> </a:t>
            </a:r>
            <a:r>
              <a:rPr lang="fr-FR" b="1" i="1" dirty="0" err="1" smtClean="0"/>
              <a:t>mifanindran</a:t>
            </a:r>
            <a:r>
              <a:rPr lang="fr-FR" b="1" i="1" dirty="0" smtClean="0"/>
              <a:t>-</a:t>
            </a:r>
            <a:r>
              <a:rPr lang="fr-FR" b="1" i="1" dirty="0" err="1" smtClean="0"/>
              <a:t>dalana</a:t>
            </a:r>
            <a:r>
              <a:rPr lang="fr-FR" b="1" i="1" dirty="0" smtClean="0"/>
              <a:t> </a:t>
            </a:r>
            <a:r>
              <a:rPr lang="fr-FR" b="1" i="1" dirty="0" err="1" smtClean="0"/>
              <a:t>amin’ny</a:t>
            </a:r>
            <a:r>
              <a:rPr lang="fr-FR" b="1" i="1" dirty="0" smtClean="0"/>
              <a:t> </a:t>
            </a:r>
            <a:r>
              <a:rPr lang="fr-FR" b="1" i="1" dirty="0" err="1" smtClean="0"/>
              <a:t>fampianarana</a:t>
            </a:r>
            <a:r>
              <a:rPr lang="fr-FR" b="1" i="1" dirty="0" smtClean="0"/>
              <a:t> </a:t>
            </a:r>
            <a:r>
              <a:rPr lang="fr-FR" b="1" i="1" dirty="0" err="1" smtClean="0"/>
              <a:t>teny</a:t>
            </a:r>
            <a:r>
              <a:rPr lang="fr-FR" b="1" i="1" dirty="0" smtClean="0"/>
              <a:t> </a:t>
            </a:r>
            <a:r>
              <a:rPr lang="fr-FR" b="1" i="1" dirty="0" err="1" smtClean="0"/>
              <a:t>vahiny</a:t>
            </a:r>
            <a:r>
              <a:rPr lang="fr-FR" b="1" dirty="0" smtClean="0"/>
              <a:t> dia </a:t>
            </a:r>
            <a:r>
              <a:rPr lang="fr-FR" b="1" dirty="0" err="1" smtClean="0"/>
              <a:t>afaka</a:t>
            </a:r>
            <a:r>
              <a:rPr lang="fr-FR" b="1" dirty="0" smtClean="0"/>
              <a:t> </a:t>
            </a:r>
            <a:r>
              <a:rPr lang="fr-FR" b="1" dirty="0" err="1" smtClean="0"/>
              <a:t>mifankahazo</a:t>
            </a:r>
            <a:r>
              <a:rPr lang="fr-FR" b="1" dirty="0" smtClean="0"/>
              <a:t> </a:t>
            </a:r>
            <a:r>
              <a:rPr lang="fr-FR" b="1" dirty="0" err="1" smtClean="0"/>
              <a:t>kolontsaina</a:t>
            </a:r>
            <a:r>
              <a:rPr lang="fr-FR" b="1" dirty="0" smtClean="0"/>
              <a:t> </a:t>
            </a:r>
            <a:r>
              <a:rPr lang="fr-FR" b="1" dirty="0" err="1" smtClean="0"/>
              <a:t>tsara</a:t>
            </a:r>
            <a:r>
              <a:rPr lang="fr-FR" b="1" dirty="0" smtClean="0"/>
              <a:t> </a:t>
            </a: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faritra</a:t>
            </a:r>
            <a:r>
              <a:rPr lang="fr-FR" b="1" dirty="0" smtClean="0"/>
              <a:t> </a:t>
            </a:r>
            <a:r>
              <a:rPr lang="fr-FR" b="1" dirty="0" err="1" smtClean="0"/>
              <a:t>rehetra</a:t>
            </a:r>
            <a:r>
              <a:rPr lang="fr-FR" b="1" dirty="0" smtClean="0"/>
              <a:t> </a:t>
            </a:r>
            <a:r>
              <a:rPr lang="fr-FR" b="1" dirty="0" err="1" smtClean="0"/>
              <a:t>eto</a:t>
            </a:r>
            <a:r>
              <a:rPr lang="fr-FR" b="1" dirty="0" smtClean="0"/>
              <a:t> </a:t>
            </a:r>
            <a:r>
              <a:rPr lang="fr-FR" b="1" dirty="0" err="1" smtClean="0"/>
              <a:t>Madagasikara</a:t>
            </a:r>
            <a:endParaRPr lang="fr-FR" b="1" dirty="0" smtClean="0"/>
          </a:p>
          <a:p>
            <a:pPr algn="just">
              <a:buFontTx/>
              <a:buChar char="-"/>
            </a:pPr>
            <a:endParaRPr lang="fr-FR" b="1" dirty="0" smtClean="0"/>
          </a:p>
          <a:p>
            <a:pPr algn="just">
              <a:buFontTx/>
              <a:buChar char="-"/>
            </a:pP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fampianarana</a:t>
            </a:r>
            <a:r>
              <a:rPr lang="fr-FR" b="1" dirty="0" smtClean="0"/>
              <a:t> </a:t>
            </a:r>
            <a:r>
              <a:rPr lang="fr-FR" b="1" dirty="0" err="1" smtClean="0"/>
              <a:t>sivilizasiôna</a:t>
            </a:r>
            <a:r>
              <a:rPr lang="fr-FR" b="1" dirty="0" smtClean="0"/>
              <a:t> dia </a:t>
            </a:r>
            <a:r>
              <a:rPr lang="fr-FR" b="1" dirty="0" err="1" smtClean="0"/>
              <a:t>tokony</a:t>
            </a:r>
            <a:r>
              <a:rPr lang="fr-FR" b="1" dirty="0" smtClean="0"/>
              <a:t> </a:t>
            </a:r>
            <a:r>
              <a:rPr lang="fr-FR" b="1" dirty="0" err="1" smtClean="0"/>
              <a:t>hahatarafana</a:t>
            </a:r>
            <a:r>
              <a:rPr lang="fr-FR" b="1" dirty="0" smtClean="0"/>
              <a:t> fa </a:t>
            </a:r>
            <a:r>
              <a:rPr lang="fr-FR" i="1" dirty="0" err="1" smtClean="0"/>
              <a:t>mifampiankina</a:t>
            </a:r>
            <a:r>
              <a:rPr lang="fr-FR" i="1" dirty="0" smtClean="0"/>
              <a:t> </a:t>
            </a:r>
            <a:r>
              <a:rPr lang="fr-FR" i="1" dirty="0" err="1" smtClean="0"/>
              <a:t>ny</a:t>
            </a:r>
            <a:r>
              <a:rPr lang="fr-FR" i="1" dirty="0" smtClean="0"/>
              <a:t> </a:t>
            </a:r>
            <a:r>
              <a:rPr lang="fr-FR" i="1" dirty="0" err="1" smtClean="0"/>
              <a:t>kolontsaina</a:t>
            </a:r>
            <a:r>
              <a:rPr lang="fr-FR" i="1" dirty="0" smtClean="0"/>
              <a:t> </a:t>
            </a:r>
            <a:r>
              <a:rPr lang="fr-FR" i="1" dirty="0" err="1" smtClean="0"/>
              <a:t>rehetra</a:t>
            </a:r>
            <a:r>
              <a:rPr lang="fr-FR" i="1" dirty="0" smtClean="0"/>
              <a:t> </a:t>
            </a:r>
            <a:r>
              <a:rPr lang="fr-FR" i="1" dirty="0" err="1" smtClean="0"/>
              <a:t>misy</a:t>
            </a:r>
            <a:r>
              <a:rPr lang="fr-FR" i="1" dirty="0" smtClean="0"/>
              <a:t> </a:t>
            </a:r>
            <a:r>
              <a:rPr lang="fr-FR" i="1" dirty="0" err="1" smtClean="0"/>
              <a:t>eo</a:t>
            </a:r>
            <a:r>
              <a:rPr lang="fr-FR" i="1" dirty="0" smtClean="0"/>
              <a:t> </a:t>
            </a:r>
            <a:r>
              <a:rPr lang="fr-FR" i="1" dirty="0" err="1" smtClean="0"/>
              <a:t>amin’ny</a:t>
            </a:r>
            <a:r>
              <a:rPr lang="fr-FR" i="1" dirty="0" smtClean="0"/>
              <a:t> </a:t>
            </a:r>
            <a:r>
              <a:rPr lang="fr-FR" i="1" dirty="0" err="1" smtClean="0"/>
              <a:t>firenena</a:t>
            </a:r>
            <a:r>
              <a:rPr lang="fr-FR" i="1" dirty="0" smtClean="0"/>
              <a:t> </a:t>
            </a:r>
            <a:r>
              <a:rPr lang="fr-FR" i="1" dirty="0" err="1" smtClean="0"/>
              <a:t>iray</a:t>
            </a:r>
            <a:r>
              <a:rPr lang="fr-FR" i="1" dirty="0" smtClean="0"/>
              <a:t>, </a:t>
            </a:r>
            <a:r>
              <a:rPr lang="fr-FR" i="1" dirty="0" err="1" smtClean="0"/>
              <a:t>ary</a:t>
            </a:r>
            <a:r>
              <a:rPr lang="fr-FR" i="1" dirty="0" smtClean="0"/>
              <a:t> </a:t>
            </a:r>
            <a:r>
              <a:rPr lang="fr-FR" i="1" dirty="0" err="1" smtClean="0"/>
              <a:t>tsy</a:t>
            </a:r>
            <a:r>
              <a:rPr lang="fr-FR" i="1" dirty="0" smtClean="0"/>
              <a:t> </a:t>
            </a:r>
            <a:r>
              <a:rPr lang="fr-FR" i="1" dirty="0" err="1" smtClean="0"/>
              <a:t>maintsy</a:t>
            </a:r>
            <a:r>
              <a:rPr lang="fr-FR" i="1" dirty="0" smtClean="0"/>
              <a:t> </a:t>
            </a:r>
            <a:r>
              <a:rPr lang="fr-FR" i="1" dirty="0" err="1" smtClean="0"/>
              <a:t>mivoatra</a:t>
            </a:r>
            <a:r>
              <a:rPr lang="fr-FR" i="1" dirty="0" smtClean="0"/>
              <a:t>, </a:t>
            </a:r>
            <a:r>
              <a:rPr lang="fr-FR" i="1" dirty="0" err="1" smtClean="0"/>
              <a:t>mba</a:t>
            </a:r>
            <a:r>
              <a:rPr lang="fr-FR" i="1" dirty="0" smtClean="0"/>
              <a:t> </a:t>
            </a:r>
            <a:r>
              <a:rPr lang="fr-FR" i="1" dirty="0" err="1" smtClean="0"/>
              <a:t>iatrehan’ny</a:t>
            </a:r>
            <a:r>
              <a:rPr lang="fr-FR" i="1" dirty="0" smtClean="0"/>
              <a:t> </a:t>
            </a:r>
            <a:r>
              <a:rPr lang="fr-FR" i="1" dirty="0" err="1" smtClean="0"/>
              <a:t>olona</a:t>
            </a:r>
            <a:r>
              <a:rPr lang="fr-FR" i="1" dirty="0" smtClean="0"/>
              <a:t>: - </a:t>
            </a:r>
            <a:r>
              <a:rPr lang="fr-FR" i="1" dirty="0" err="1" smtClean="0"/>
              <a:t>ny</a:t>
            </a:r>
            <a:r>
              <a:rPr lang="fr-FR" i="1" dirty="0" smtClean="0"/>
              <a:t> </a:t>
            </a:r>
            <a:r>
              <a:rPr lang="fr-FR" i="1" dirty="0" err="1" smtClean="0"/>
              <a:t>herisetran’ny</a:t>
            </a:r>
            <a:r>
              <a:rPr lang="fr-FR" i="1" dirty="0" smtClean="0"/>
              <a:t> </a:t>
            </a:r>
            <a:r>
              <a:rPr lang="fr-FR" i="1" dirty="0" err="1" smtClean="0"/>
              <a:t>natiora</a:t>
            </a:r>
            <a:r>
              <a:rPr lang="fr-FR" i="1" dirty="0" smtClean="0"/>
              <a:t> </a:t>
            </a:r>
            <a:r>
              <a:rPr lang="fr-FR" b="1" dirty="0" smtClean="0"/>
              <a:t>(</a:t>
            </a:r>
            <a:r>
              <a:rPr lang="fr-FR" b="1" dirty="0" err="1" smtClean="0"/>
              <a:t>indrindra</a:t>
            </a:r>
            <a:r>
              <a:rPr lang="fr-FR" b="1" dirty="0" smtClean="0"/>
              <a:t> </a:t>
            </a: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fahafatesana</a:t>
            </a:r>
            <a:r>
              <a:rPr lang="fr-FR" b="1" dirty="0" smtClean="0"/>
              <a:t>: </a:t>
            </a:r>
            <a:r>
              <a:rPr lang="fr-FR" b="1" dirty="0" err="1" smtClean="0"/>
              <a:t>ohatra</a:t>
            </a:r>
            <a:r>
              <a:rPr lang="fr-FR" b="1" dirty="0" smtClean="0"/>
              <a:t> COVID) - </a:t>
            </a:r>
            <a:r>
              <a:rPr lang="fr-FR" i="1" dirty="0" err="1" smtClean="0"/>
              <a:t>sy</a:t>
            </a:r>
            <a:r>
              <a:rPr lang="fr-FR" i="1" dirty="0" smtClean="0"/>
              <a:t> </a:t>
            </a:r>
            <a:r>
              <a:rPr lang="fr-FR" i="1" dirty="0" err="1" smtClean="0"/>
              <a:t>ny</a:t>
            </a:r>
            <a:r>
              <a:rPr lang="fr-FR" i="1" dirty="0" smtClean="0"/>
              <a:t> </a:t>
            </a:r>
            <a:r>
              <a:rPr lang="fr-FR" i="1" dirty="0" err="1" smtClean="0"/>
              <a:t>fifampiakoana</a:t>
            </a:r>
            <a:r>
              <a:rPr lang="fr-FR" i="1" dirty="0" smtClean="0"/>
              <a:t> </a:t>
            </a:r>
            <a:r>
              <a:rPr lang="fr-FR" i="1" dirty="0" err="1" smtClean="0"/>
              <a:t>kolontsaina</a:t>
            </a:r>
            <a:r>
              <a:rPr lang="fr-FR" i="1" dirty="0" smtClean="0"/>
              <a:t> </a:t>
            </a:r>
            <a:r>
              <a:rPr lang="fr-FR" b="1" dirty="0" err="1" smtClean="0"/>
              <a:t>ateraky</a:t>
            </a:r>
            <a:r>
              <a:rPr lang="fr-FR" b="1" dirty="0" smtClean="0"/>
              <a:t> </a:t>
            </a:r>
            <a:r>
              <a:rPr lang="fr-FR" b="1" dirty="0" err="1" smtClean="0"/>
              <a:t>ny</a:t>
            </a:r>
            <a:r>
              <a:rPr lang="fr-FR" b="1" dirty="0" smtClean="0"/>
              <a:t> </a:t>
            </a:r>
            <a:r>
              <a:rPr lang="fr-FR" b="1" dirty="0" err="1" smtClean="0"/>
              <a:t>fanatontoloana</a:t>
            </a:r>
            <a:r>
              <a:rPr lang="fr-FR" b="1" dirty="0" smtClean="0"/>
              <a:t> (Jean Joubert RAKOTOMALALA, 2020) </a:t>
            </a:r>
            <a:endParaRPr lang="fr-FR" b="1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1" smtClean="0"/>
              <a:t>Fehiny</a:t>
            </a:r>
            <a:endParaRPr lang="fr-FR" noProof="1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r-FR" noProof="1" smtClean="0"/>
              <a:t>Nanova zavatra maro teto Madagasikara ny COVID-19 (ny fomba amam-panao, ny soatoavina, ny fiheverana ny razana sy ny fahafatesana, ny tontolon’ny fihariana sy ny asa, …) izany ny fiarahamonina amin’ny ankapobeny.</a:t>
            </a:r>
            <a:endParaRPr lang="fr-FR" noProof="1" smtClean="0"/>
          </a:p>
          <a:p>
            <a:pPr algn="just"/>
            <a:r>
              <a:rPr lang="fr-FR" noProof="1" smtClean="0"/>
              <a:t>Ny fahaizana mampianatra ny sivilizasiôna malagasy amin’ny tanora no hanafaingana ny </a:t>
            </a:r>
            <a:r>
              <a:rPr lang="fr-FR" noProof="1" smtClean="0"/>
              <a:t>tsy fanariana</a:t>
            </a:r>
            <a:r>
              <a:rPr lang="fr-FR" noProof="1" smtClean="0"/>
              <a:t> </a:t>
            </a:r>
            <a:r>
              <a:rPr lang="fr-FR" noProof="1" smtClean="0"/>
              <a:t>ny</a:t>
            </a:r>
            <a:r>
              <a:rPr lang="fr-FR" noProof="1" smtClean="0"/>
              <a:t> </a:t>
            </a:r>
            <a:r>
              <a:rPr lang="fr-FR" noProof="1" smtClean="0"/>
              <a:t>fomba </a:t>
            </a:r>
            <a:r>
              <a:rPr lang="fr-FR" noProof="1" smtClean="0"/>
              <a:t>sy soatoavina </a:t>
            </a:r>
            <a:r>
              <a:rPr lang="fr-FR" noProof="1" smtClean="0"/>
              <a:t>izay tsy hita ny maharatsy azy.</a:t>
            </a:r>
            <a:endParaRPr lang="fr-FR" noProof="1" smtClean="0"/>
          </a:p>
          <a:p>
            <a:pPr algn="just"/>
            <a:r>
              <a:rPr lang="fr-FR" noProof="1" smtClean="0"/>
              <a:t>Ny hasina sy ny fiarovana ny aina « lahy tokana » no nahatonga ireo fiovana votanisa teo aloha ireo.</a:t>
            </a:r>
            <a:endParaRPr lang="fr-FR" noProof="1" smtClean="0"/>
          </a:p>
          <a:p>
            <a:pPr algn="just"/>
            <a:r>
              <a:rPr lang="fr-FR" noProof="1" smtClean="0"/>
              <a:t>Mila haifampianarana vaovao izany ny silivizasiôna hiverenany amin’ny laoniny.</a:t>
            </a:r>
            <a:endParaRPr lang="fr-FR" noProof="1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799306"/>
          </a:xfrm>
        </p:spPr>
        <p:txBody>
          <a:bodyPr>
            <a:normAutofit/>
          </a:bodyPr>
          <a:lstStyle/>
          <a:p>
            <a:pPr algn="ctr"/>
            <a:r>
              <a:rPr lang="fr-FR" sz="4000" b="1" dirty="0" smtClean="0"/>
              <a:t>TONDRO BOKY</a:t>
            </a:r>
            <a:endParaRPr lang="fr-FR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77031"/>
            <a:ext cx="12192000" cy="5724394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fr-FR" dirty="0" smtClean="0"/>
              <a:t>Cappiello, P. &amp; </a:t>
            </a:r>
            <a:r>
              <a:rPr lang="fr-FR" dirty="0" err="1" smtClean="0"/>
              <a:t>Venturini</a:t>
            </a:r>
            <a:r>
              <a:rPr lang="fr-FR" dirty="0" smtClean="0"/>
              <a:t>, P. 2011, « L’approche socio-anthropologique du rapport au savoir en sciences de l’éducation et en didactique des sciences », </a:t>
            </a:r>
            <a:r>
              <a:rPr lang="fr-FR" i="1" dirty="0" smtClean="0"/>
              <a:t>Carrefour de l’éducation, </a:t>
            </a:r>
            <a:r>
              <a:rPr lang="fr-FR" dirty="0" smtClean="0"/>
              <a:t>Premier Colloque international du didactique comparée,</a:t>
            </a:r>
            <a:r>
              <a:rPr lang="fr-FR" i="1" dirty="0" smtClean="0"/>
              <a:t> </a:t>
            </a:r>
            <a:r>
              <a:rPr lang="fr-FR" dirty="0" smtClean="0"/>
              <a:t>Université Toulouse II, Jean-Jaurès.</a:t>
            </a:r>
            <a:endParaRPr lang="fr-FR" dirty="0" smtClean="0"/>
          </a:p>
          <a:p>
            <a:pPr algn="just">
              <a:buFontTx/>
              <a:buChar char="-"/>
            </a:pPr>
            <a:r>
              <a:rPr lang="fr-FR" dirty="0" smtClean="0"/>
              <a:t>Gagné, N. 2001, Théorisation et importance du terrain en anthropologie : Étude de la construction des notions d’«identité » et de « mondialisation », </a:t>
            </a:r>
            <a:r>
              <a:rPr lang="fr-FR" i="1" dirty="0" smtClean="0"/>
              <a:t>Anthropologie et Sociétés</a:t>
            </a:r>
            <a:r>
              <a:rPr lang="fr-FR" dirty="0" smtClean="0"/>
              <a:t>, volume 25, n°3, Université Laval.</a:t>
            </a:r>
            <a:endParaRPr lang="fr-FR" dirty="0" smtClean="0"/>
          </a:p>
          <a:p>
            <a:pPr algn="just">
              <a:buNone/>
            </a:pPr>
            <a:r>
              <a:rPr lang="fr-FR" dirty="0" smtClean="0"/>
              <a:t>- </a:t>
            </a:r>
            <a:r>
              <a:rPr lang="fr-FR" dirty="0" err="1" smtClean="0"/>
              <a:t>Mangalaza</a:t>
            </a:r>
            <a:r>
              <a:rPr lang="fr-FR" dirty="0" smtClean="0"/>
              <a:t>, E &amp; </a:t>
            </a:r>
            <a:r>
              <a:rPr lang="fr-FR" dirty="0" err="1" smtClean="0"/>
              <a:t>Walzer</a:t>
            </a:r>
            <a:r>
              <a:rPr lang="fr-FR" dirty="0" smtClean="0"/>
              <a:t>, N. 2012, </a:t>
            </a:r>
            <a:r>
              <a:rPr lang="fr-FR" i="1" dirty="0" smtClean="0"/>
              <a:t>Anthropologie de la religion, </a:t>
            </a:r>
            <a:r>
              <a:rPr lang="fr-FR" dirty="0" smtClean="0"/>
              <a:t>URL: https://www.anthropomada.com</a:t>
            </a:r>
            <a:endParaRPr lang="fr-FR" dirty="0" smtClean="0"/>
          </a:p>
          <a:p>
            <a:pPr algn="just">
              <a:buNone/>
            </a:pPr>
            <a:endParaRPr lang="fr-FR" dirty="0" smtClean="0"/>
          </a:p>
          <a:p>
            <a:pPr algn="just"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0123" y="235391"/>
            <a:ext cx="12001877" cy="6753884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fr-FR" dirty="0" err="1" smtClean="0"/>
              <a:t>Lassave</a:t>
            </a:r>
            <a:r>
              <a:rPr lang="fr-FR" dirty="0" smtClean="0"/>
              <a:t>, P. 2008, « Entre sociologie et anthropologie des religions », </a:t>
            </a:r>
            <a:r>
              <a:rPr lang="fr-FR" i="1" dirty="0" smtClean="0"/>
              <a:t>Archives de sciences sociales des religions </a:t>
            </a:r>
            <a:r>
              <a:rPr lang="fr-FR" dirty="0" smtClean="0"/>
              <a:t>[En ligne], 142 | avril-juin 2008, mis en ligne le 20 octobre 2011, consulté le 10 décembre 2020. URL : http://journals.openedition.org/assr/14643 ; DOI : https://doi.org/10.4000/assr.14643</a:t>
            </a:r>
            <a:endParaRPr lang="fr-FR" dirty="0" smtClean="0"/>
          </a:p>
          <a:p>
            <a:pPr algn="just">
              <a:buFontTx/>
              <a:buChar char="-"/>
            </a:pPr>
            <a:r>
              <a:rPr lang="fr-FR" dirty="0" err="1" smtClean="0"/>
              <a:t>Mabille</a:t>
            </a:r>
            <a:r>
              <a:rPr lang="fr-FR" dirty="0" smtClean="0"/>
              <a:t>, F, 2003, Religions et mondialisation : nouvelle configuration, nouveaux acteurs, </a:t>
            </a:r>
            <a:r>
              <a:rPr lang="fr-FR" i="1" dirty="0" smtClean="0"/>
              <a:t>Archives de sciences sociales des religions , </a:t>
            </a:r>
            <a:r>
              <a:rPr lang="fr-FR" dirty="0" smtClean="0"/>
              <a:t>[En ligne], 122 | avril - juin 2003, mis en ligne le 10 novembre 2005, consulté le 01 novembre 2023. URL : </a:t>
            </a:r>
            <a:r>
              <a:rPr lang="fr-FR" dirty="0" smtClean="0">
                <a:hlinkClick r:id="rId1"/>
              </a:rPr>
              <a:t>http://journals.openedition.org/assr/1500</a:t>
            </a:r>
            <a:endParaRPr lang="fr-FR" dirty="0" smtClean="0"/>
          </a:p>
          <a:p>
            <a:pPr algn="just">
              <a:buFontTx/>
              <a:buChar char="-"/>
            </a:pPr>
            <a:r>
              <a:rPr lang="fr-FR" sz="3200" dirty="0" smtClean="0"/>
              <a:t>OJM &amp; UNESCO, 2017</a:t>
            </a:r>
            <a:r>
              <a:rPr lang="fr-FR" sz="3200" b="1" dirty="0" smtClean="0"/>
              <a:t>, </a:t>
            </a:r>
            <a:r>
              <a:rPr lang="fr-FR" sz="3200" i="1" dirty="0" err="1" smtClean="0"/>
              <a:t>Trandraka</a:t>
            </a:r>
            <a:r>
              <a:rPr lang="fr-FR" sz="3200" i="1" dirty="0" smtClean="0"/>
              <a:t>, n°1, </a:t>
            </a:r>
            <a:r>
              <a:rPr lang="fr-FR" sz="3200" dirty="0" smtClean="0"/>
              <a:t>MYE Sarl, Antananarivo</a:t>
            </a:r>
            <a:r>
              <a:rPr lang="fr-FR" dirty="0" smtClean="0"/>
              <a:t> </a:t>
            </a:r>
            <a:endParaRPr lang="fr-FR" dirty="0" smtClean="0"/>
          </a:p>
          <a:p>
            <a:pPr algn="just">
              <a:buFontTx/>
              <a:buChar char="-"/>
            </a:pPr>
            <a:r>
              <a:rPr lang="fr-FR" dirty="0" err="1" smtClean="0"/>
              <a:t>Rakotomalala</a:t>
            </a:r>
            <a:r>
              <a:rPr lang="fr-FR" dirty="0" smtClean="0"/>
              <a:t>, J-J. 2020, </a:t>
            </a:r>
            <a:r>
              <a:rPr lang="fr-FR" i="1" dirty="0" smtClean="0"/>
              <a:t>La place de la culture malgache dans la connaissance, </a:t>
            </a:r>
            <a:r>
              <a:rPr lang="fr-FR" dirty="0" smtClean="0"/>
              <a:t>URL: </a:t>
            </a:r>
            <a:r>
              <a:rPr lang="fr-FR" dirty="0" err="1" smtClean="0"/>
              <a:t>https</a:t>
            </a:r>
            <a:r>
              <a:rPr lang="fr-FR" dirty="0" smtClean="0"/>
              <a:t>//</a:t>
            </a:r>
            <a:r>
              <a:rPr lang="fr-FR" dirty="0" err="1" smtClean="0"/>
              <a:t>hal.science</a:t>
            </a:r>
            <a:r>
              <a:rPr lang="fr-FR" dirty="0" smtClean="0"/>
              <a:t>/</a:t>
            </a:r>
            <a:r>
              <a:rPr lang="fr-FR" dirty="0" err="1" smtClean="0"/>
              <a:t>hal</a:t>
            </a:r>
            <a:r>
              <a:rPr lang="fr-FR" dirty="0" smtClean="0"/>
              <a:t>.02625469</a:t>
            </a:r>
            <a:endParaRPr lang="fr-FR" dirty="0" smtClean="0"/>
          </a:p>
          <a:p>
            <a:pPr algn="just">
              <a:buFontTx/>
              <a:buChar char="-"/>
            </a:pPr>
            <a:r>
              <a:rPr lang="fr-FR" dirty="0" smtClean="0"/>
              <a:t>Rivière, C. 1997,  </a:t>
            </a:r>
            <a:r>
              <a:rPr lang="fr-FR" i="1" dirty="0" smtClean="0"/>
              <a:t>Socio-anthropologie des religions, </a:t>
            </a:r>
            <a:r>
              <a:rPr lang="fr-FR" dirty="0" smtClean="0"/>
              <a:t>Masson</a:t>
            </a:r>
            <a:r>
              <a:rPr lang="fr-FR" i="1" dirty="0" smtClean="0"/>
              <a:t>, </a:t>
            </a:r>
            <a:r>
              <a:rPr lang="fr-FR" dirty="0" smtClean="0"/>
              <a:t>Paris, Armand Colin.</a:t>
            </a:r>
            <a:endParaRPr lang="fr-FR" dirty="0" smtClean="0"/>
          </a:p>
          <a:p>
            <a:pPr algn="just">
              <a:buFontTx/>
              <a:buChar char="-"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n novembre dernier, une résidente recevait la visite de sa fille dans la «chambre à câlins» d’un centre pour personnes âgées à Castelfranco Veneto, en Italie. Grâce à l’utilisation d’une bâche en plastique transparente, les résidents peuvent étreindre leurs proches en toute sécurité.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988" y="449897"/>
            <a:ext cx="9059726" cy="58046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000" b="1" noProof="1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Tanjon’ny famelabelaran-kevitra</a:t>
            </a:r>
            <a:endParaRPr lang="fr-FR" sz="4000" b="1" noProof="1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2400"/>
              </a:spcAft>
            </a:pPr>
            <a:r>
              <a:rPr lang="fr-FR" sz="3200" noProof="1"/>
              <a:t>Hanehoana ireo fiovana nentin’ny valan’aretina COVID-19 teo amin’ny fampianarana momba ny fiarahamonina say ny kolontsaina malagasy, indrindra ny finoana eo anivon’ny fanatontoloana.</a:t>
            </a:r>
            <a:endParaRPr lang="fr-FR" sz="3200" noProof="1"/>
          </a:p>
          <a:p>
            <a:pPr algn="just">
              <a:spcBef>
                <a:spcPts val="0"/>
              </a:spcBef>
              <a:spcAft>
                <a:spcPts val="2400"/>
              </a:spcAft>
            </a:pPr>
            <a:r>
              <a:rPr lang="fr-FR" sz="3200" noProof="1"/>
              <a:t>Hampahafantarana ny sôciôantrôpôlôjian’ny finoana eo amin’ny fandinihana sy fampianarana ny sivilizasiôna malagasy.</a:t>
            </a:r>
            <a:endParaRPr lang="fr-FR" sz="3200" noProof="1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fr-FR" sz="5400" b="1" dirty="0" smtClean="0">
              <a:latin typeface="Castellar" panose="020A0402060406010301" pitchFamily="18" charset="0"/>
            </a:endParaRPr>
          </a:p>
          <a:p>
            <a:pPr algn="ctr">
              <a:buNone/>
            </a:pPr>
            <a:r>
              <a:rPr lang="fr-FR" sz="5400" b="1" dirty="0" smtClean="0">
                <a:latin typeface="Castellar" panose="020A0402060406010301" pitchFamily="18" charset="0"/>
              </a:rPr>
              <a:t>MISAOTRA TOMPOKO !!!</a:t>
            </a:r>
            <a:endParaRPr lang="fr-FR" sz="5400" b="1" dirty="0">
              <a:latin typeface="Castellar" panose="020A0402060406010301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583622" y="2311657"/>
            <a:ext cx="2447606" cy="720631"/>
          </a:xfrm>
          <a:prstGeom prst="roundRect">
            <a:avLst>
              <a:gd name="adj" fmla="val 218"/>
            </a:avLst>
          </a:prstGeom>
          <a:noFill/>
          <a:ln w="9360" cap="sq">
            <a:solidFill>
              <a:srgbClr val="FFFFFF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88" tIns="60832" rIns="89988" bIns="44994" anchor="ctr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ClrTx/>
              <a:buFontTx/>
              <a:buNone/>
            </a:pPr>
            <a:r>
              <a:rPr lang="fr-FR" altLang="en-US" sz="2400" b="1" dirty="0" err="1" smtClean="0">
                <a:solidFill>
                  <a:srgbClr val="C5000B"/>
                </a:solidFill>
              </a:rPr>
              <a:t>Misoroka</a:t>
            </a:r>
            <a:r>
              <a:rPr lang="fr-FR" altLang="en-US" sz="2400" dirty="0" smtClean="0">
                <a:solidFill>
                  <a:srgbClr val="000000"/>
                </a:solidFill>
              </a:rPr>
              <a:t> </a:t>
            </a:r>
            <a:endParaRPr lang="fr-FR" altLang="en-US" sz="2400" dirty="0">
              <a:solidFill>
                <a:srgbClr val="000000"/>
              </a:solidFill>
            </a:endParaRPr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3473561" y="2325512"/>
            <a:ext cx="2447606" cy="720631"/>
          </a:xfrm>
          <a:prstGeom prst="roundRect">
            <a:avLst>
              <a:gd name="adj" fmla="val 218"/>
            </a:avLst>
          </a:prstGeom>
          <a:noFill/>
          <a:ln w="9360" cap="sq">
            <a:solidFill>
              <a:srgbClr val="FFFFFF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88" tIns="60832" rIns="89988" bIns="44994" anchor="ctr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ClrTx/>
              <a:buFontTx/>
              <a:buNone/>
            </a:pPr>
            <a:r>
              <a:rPr lang="fr-FR" altLang="en-US" sz="2400" b="1" dirty="0" err="1" smtClean="0">
                <a:solidFill>
                  <a:srgbClr val="C5000B"/>
                </a:solidFill>
              </a:rPr>
              <a:t>Manara</a:t>
            </a:r>
            <a:r>
              <a:rPr lang="fr-FR" altLang="en-US" sz="2400" b="1" dirty="0" smtClean="0">
                <a:solidFill>
                  <a:srgbClr val="C5000B"/>
                </a:solidFill>
              </a:rPr>
              <a:t>-maso</a:t>
            </a:r>
            <a:endParaRPr lang="fr-FR" altLang="en-US" sz="2400" b="1" dirty="0">
              <a:solidFill>
                <a:srgbClr val="C5000B"/>
              </a:solidFill>
            </a:endParaRPr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6407904" y="2281792"/>
            <a:ext cx="2447606" cy="720631"/>
          </a:xfrm>
          <a:prstGeom prst="roundRect">
            <a:avLst>
              <a:gd name="adj" fmla="val 218"/>
            </a:avLst>
          </a:prstGeom>
          <a:noFill/>
          <a:ln w="9360" cap="sq">
            <a:solidFill>
              <a:srgbClr val="FFFFFF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88" tIns="60832" rIns="89988" bIns="44994" anchor="ctr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ClrTx/>
              <a:buFontTx/>
              <a:buNone/>
            </a:pPr>
            <a:r>
              <a:rPr lang="fr-FR" altLang="en-US" sz="2400" b="1" dirty="0" err="1" smtClean="0">
                <a:solidFill>
                  <a:srgbClr val="C5000B"/>
                </a:solidFill>
              </a:rPr>
              <a:t>Mitily</a:t>
            </a:r>
            <a:endParaRPr lang="fr-FR" altLang="en-US" sz="2400" b="1" dirty="0">
              <a:solidFill>
                <a:srgbClr val="C5000B"/>
              </a:solidFill>
            </a:endParaRPr>
          </a:p>
        </p:txBody>
      </p:sp>
      <p:sp>
        <p:nvSpPr>
          <p:cNvPr id="16391" name="AutoShape 7"/>
          <p:cNvSpPr>
            <a:spLocks noChangeArrowheads="1"/>
          </p:cNvSpPr>
          <p:nvPr/>
        </p:nvSpPr>
        <p:spPr bwMode="auto">
          <a:xfrm>
            <a:off x="8983119" y="2448053"/>
            <a:ext cx="2447606" cy="720631"/>
          </a:xfrm>
          <a:prstGeom prst="roundRect">
            <a:avLst>
              <a:gd name="adj" fmla="val 218"/>
            </a:avLst>
          </a:prstGeom>
          <a:noFill/>
          <a:ln w="9360" cap="sq">
            <a:solidFill>
              <a:srgbClr val="FFFFFF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88" tIns="60832" rIns="89988" bIns="44994" anchor="ctr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ClrTx/>
              <a:buFontTx/>
              <a:buNone/>
            </a:pPr>
            <a:r>
              <a:rPr lang="fr-FR" altLang="en-US" sz="2400" b="1" dirty="0" err="1" smtClean="0">
                <a:solidFill>
                  <a:srgbClr val="C5000B"/>
                </a:solidFill>
              </a:rPr>
              <a:t>Miatrika</a:t>
            </a:r>
            <a:endParaRPr lang="fr-FR" altLang="en-US" sz="2400" dirty="0">
              <a:solidFill>
                <a:srgbClr val="000000"/>
              </a:solidFill>
            </a:endParaRP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1777606" y="3455985"/>
            <a:ext cx="1587" cy="936503"/>
          </a:xfrm>
          <a:prstGeom prst="line">
            <a:avLst/>
          </a:prstGeom>
          <a:noFill/>
          <a:ln w="76320" cap="sq">
            <a:solidFill>
              <a:srgbClr val="000000"/>
            </a:solidFill>
            <a:miter lim="800000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4727181" y="3455985"/>
            <a:ext cx="1587" cy="936503"/>
          </a:xfrm>
          <a:prstGeom prst="line">
            <a:avLst/>
          </a:prstGeom>
          <a:noFill/>
          <a:ln w="76320" cap="sq">
            <a:solidFill>
              <a:srgbClr val="000000"/>
            </a:solidFill>
            <a:miter lim="800000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7633860" y="3311541"/>
            <a:ext cx="1587" cy="936503"/>
          </a:xfrm>
          <a:prstGeom prst="line">
            <a:avLst/>
          </a:prstGeom>
          <a:noFill/>
          <a:ln w="76320" cap="sq">
            <a:solidFill>
              <a:srgbClr val="000000"/>
            </a:solidFill>
            <a:miter lim="800000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10200716" y="3289319"/>
            <a:ext cx="1588" cy="936503"/>
          </a:xfrm>
          <a:prstGeom prst="line">
            <a:avLst/>
          </a:prstGeom>
          <a:noFill/>
          <a:ln w="76320" cap="sq">
            <a:solidFill>
              <a:srgbClr val="000000"/>
            </a:solidFill>
            <a:miter lim="800000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6396" name="AutoShape 12"/>
          <p:cNvSpPr>
            <a:spLocks noChangeArrowheads="1"/>
          </p:cNvSpPr>
          <p:nvPr/>
        </p:nvSpPr>
        <p:spPr bwMode="auto">
          <a:xfrm>
            <a:off x="433897" y="4212373"/>
            <a:ext cx="2697227" cy="1897476"/>
          </a:xfrm>
          <a:prstGeom prst="roundRect">
            <a:avLst>
              <a:gd name="adj" fmla="val 218"/>
            </a:avLst>
          </a:prstGeom>
          <a:noFill/>
          <a:ln w="9360" cap="sq">
            <a:solidFill>
              <a:srgbClr val="FFFFFF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88" tIns="60832" rIns="89988" bIns="44994" anchor="ctr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ClrTx/>
              <a:buFontTx/>
              <a:buNone/>
            </a:pPr>
            <a:r>
              <a:rPr lang="fr-FR" altLang="en-US" b="1" noProof="1" smtClean="0">
                <a:solidFill>
                  <a:srgbClr val="004586"/>
                </a:solidFill>
              </a:rPr>
              <a:t>Fepetra sakana Fepetra momba ny fahasalamam-bahoaka</a:t>
            </a:r>
            <a:endParaRPr lang="fr-FR" altLang="en-US" b="1" noProof="1" smtClean="0">
              <a:solidFill>
                <a:srgbClr val="004586"/>
              </a:solidFill>
            </a:endParaRPr>
          </a:p>
          <a:p>
            <a:pPr algn="ctr" eaLnBrk="1">
              <a:lnSpc>
                <a:spcPct val="93000"/>
              </a:lnSpc>
              <a:buClrTx/>
              <a:buFontTx/>
              <a:buNone/>
            </a:pPr>
            <a:r>
              <a:rPr lang="fr-FR" altLang="en-US" b="1" noProof="1" smtClean="0">
                <a:solidFill>
                  <a:srgbClr val="004586"/>
                </a:solidFill>
              </a:rPr>
              <a:t>Fihibohana</a:t>
            </a:r>
            <a:endParaRPr lang="fr-FR" altLang="en-US" b="1" noProof="1" smtClean="0">
              <a:solidFill>
                <a:srgbClr val="004586"/>
              </a:solidFill>
            </a:endParaRPr>
          </a:p>
          <a:p>
            <a:pPr algn="ctr" eaLnBrk="1">
              <a:lnSpc>
                <a:spcPct val="93000"/>
              </a:lnSpc>
              <a:buClrTx/>
              <a:buFontTx/>
              <a:buNone/>
            </a:pPr>
            <a:r>
              <a:rPr lang="fr-FR" altLang="en-US" b="1" noProof="1" smtClean="0">
                <a:solidFill>
                  <a:srgbClr val="004586"/>
                </a:solidFill>
              </a:rPr>
              <a:t>Fanidiana sisintany</a:t>
            </a:r>
            <a:endParaRPr lang="fr-FR" altLang="en-US" b="1" noProof="1" smtClean="0">
              <a:solidFill>
                <a:srgbClr val="004586"/>
              </a:solidFill>
            </a:endParaRPr>
          </a:p>
          <a:p>
            <a:pPr algn="ctr" eaLnBrk="1">
              <a:lnSpc>
                <a:spcPct val="93000"/>
              </a:lnSpc>
              <a:buClrTx/>
              <a:buFontTx/>
              <a:buNone/>
            </a:pPr>
            <a:r>
              <a:rPr lang="fr-FR" altLang="en-US" b="1" noProof="1" smtClean="0">
                <a:solidFill>
                  <a:srgbClr val="004586"/>
                </a:solidFill>
              </a:rPr>
              <a:t>Fanaovam-bakisiny</a:t>
            </a:r>
            <a:r>
              <a:rPr lang="fr-FR" altLang="en-US" noProof="1" smtClean="0">
                <a:solidFill>
                  <a:srgbClr val="004586"/>
                </a:solidFill>
              </a:rPr>
              <a:t> </a:t>
            </a:r>
            <a:endParaRPr lang="fr-FR" altLang="en-US" noProof="1">
              <a:solidFill>
                <a:srgbClr val="004586"/>
              </a:solidFill>
            </a:endParaRPr>
          </a:p>
        </p:txBody>
      </p:sp>
      <p:sp>
        <p:nvSpPr>
          <p:cNvPr id="16397" name="AutoShape 13"/>
          <p:cNvSpPr>
            <a:spLocks noChangeArrowheads="1"/>
          </p:cNvSpPr>
          <p:nvPr/>
        </p:nvSpPr>
        <p:spPr bwMode="auto">
          <a:xfrm>
            <a:off x="3519178" y="4652213"/>
            <a:ext cx="2447606" cy="720631"/>
          </a:xfrm>
          <a:prstGeom prst="roundRect">
            <a:avLst>
              <a:gd name="adj" fmla="val 218"/>
            </a:avLst>
          </a:prstGeom>
          <a:noFill/>
          <a:ln w="9360" cap="sq">
            <a:solidFill>
              <a:srgbClr val="FFFFFF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88" tIns="60832" rIns="89988" bIns="44994" anchor="ctr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ClrTx/>
              <a:buFontTx/>
              <a:buNone/>
            </a:pPr>
            <a:r>
              <a:rPr lang="fr-FR" altLang="en-US" b="1" noProof="1" smtClean="0">
                <a:solidFill>
                  <a:srgbClr val="004586"/>
                </a:solidFill>
              </a:rPr>
              <a:t>Fivoaran’ny valanaretina</a:t>
            </a:r>
            <a:endParaRPr lang="fr-FR" altLang="en-US" b="1" noProof="1" smtClean="0">
              <a:solidFill>
                <a:srgbClr val="004586"/>
              </a:solidFill>
            </a:endParaRPr>
          </a:p>
          <a:p>
            <a:pPr algn="ctr" eaLnBrk="1">
              <a:lnSpc>
                <a:spcPct val="93000"/>
              </a:lnSpc>
              <a:buClrTx/>
              <a:buFontTx/>
              <a:buNone/>
            </a:pPr>
            <a:r>
              <a:rPr lang="fr-FR" altLang="en-US" b="1" noProof="1" smtClean="0">
                <a:solidFill>
                  <a:srgbClr val="004586"/>
                </a:solidFill>
              </a:rPr>
              <a:t>(tarehimarika)</a:t>
            </a:r>
            <a:r>
              <a:rPr lang="fr-FR" altLang="en-US" noProof="1" smtClean="0">
                <a:solidFill>
                  <a:srgbClr val="004586"/>
                </a:solidFill>
              </a:rPr>
              <a:t> </a:t>
            </a:r>
            <a:endParaRPr lang="fr-FR" altLang="en-US" noProof="1">
              <a:solidFill>
                <a:srgbClr val="004586"/>
              </a:solidFill>
            </a:endParaRPr>
          </a:p>
        </p:txBody>
      </p:sp>
      <p:sp>
        <p:nvSpPr>
          <p:cNvPr id="16398" name="AutoShape 14"/>
          <p:cNvSpPr>
            <a:spLocks noChangeArrowheads="1"/>
          </p:cNvSpPr>
          <p:nvPr/>
        </p:nvSpPr>
        <p:spPr bwMode="auto">
          <a:xfrm>
            <a:off x="6452383" y="4735342"/>
            <a:ext cx="2447606" cy="720631"/>
          </a:xfrm>
          <a:prstGeom prst="roundRect">
            <a:avLst>
              <a:gd name="adj" fmla="val 218"/>
            </a:avLst>
          </a:prstGeom>
          <a:noFill/>
          <a:ln w="9360" cap="sq">
            <a:solidFill>
              <a:srgbClr val="FFFFFF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88" tIns="60832" rIns="89988" bIns="44994" anchor="ctr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ClrTx/>
              <a:buFontTx/>
              <a:buNone/>
            </a:pPr>
            <a:r>
              <a:rPr lang="fr-FR" altLang="en-US" b="1" dirty="0" err="1" smtClean="0">
                <a:solidFill>
                  <a:srgbClr val="004586"/>
                </a:solidFill>
              </a:rPr>
              <a:t>Fototraretina</a:t>
            </a:r>
            <a:endParaRPr lang="fr-FR" altLang="en-US" dirty="0">
              <a:solidFill>
                <a:srgbClr val="004586"/>
              </a:solidFill>
            </a:endParaRPr>
          </a:p>
        </p:txBody>
      </p:sp>
      <p:sp>
        <p:nvSpPr>
          <p:cNvPr id="16399" name="AutoShape 15"/>
          <p:cNvSpPr>
            <a:spLocks noChangeArrowheads="1"/>
          </p:cNvSpPr>
          <p:nvPr/>
        </p:nvSpPr>
        <p:spPr bwMode="auto">
          <a:xfrm>
            <a:off x="8699553" y="4535345"/>
            <a:ext cx="3134905" cy="1152373"/>
          </a:xfrm>
          <a:prstGeom prst="roundRect">
            <a:avLst>
              <a:gd name="adj" fmla="val 218"/>
            </a:avLst>
          </a:prstGeom>
          <a:noFill/>
          <a:ln w="9360" cap="sq">
            <a:solidFill>
              <a:srgbClr val="FFFFFF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88" tIns="60832" rIns="89988" bIns="44994" anchor="ctr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ClrTx/>
              <a:buFontTx/>
              <a:buNone/>
            </a:pPr>
            <a:r>
              <a:rPr lang="fr-FR" altLang="en-US" b="1" dirty="0" err="1" smtClean="0">
                <a:solidFill>
                  <a:srgbClr val="004586"/>
                </a:solidFill>
              </a:rPr>
              <a:t>Fandraisana</a:t>
            </a:r>
            <a:r>
              <a:rPr lang="fr-FR" altLang="en-US" b="1" dirty="0" smtClean="0">
                <a:solidFill>
                  <a:srgbClr val="004586"/>
                </a:solidFill>
              </a:rPr>
              <a:t> an-</a:t>
            </a:r>
            <a:r>
              <a:rPr lang="fr-FR" altLang="en-US" b="1" dirty="0" err="1" smtClean="0">
                <a:solidFill>
                  <a:srgbClr val="004586"/>
                </a:solidFill>
              </a:rPr>
              <a:t>tanana</a:t>
            </a:r>
            <a:endParaRPr lang="fr-FR" altLang="en-US" b="1" dirty="0">
              <a:solidFill>
                <a:srgbClr val="004586"/>
              </a:solidFill>
            </a:endParaRPr>
          </a:p>
          <a:p>
            <a:pPr algn="ctr" eaLnBrk="1">
              <a:lnSpc>
                <a:spcPct val="93000"/>
              </a:lnSpc>
              <a:buClrTx/>
              <a:buFontTx/>
              <a:buNone/>
            </a:pPr>
            <a:r>
              <a:rPr lang="fr-FR" altLang="en-US" b="1" dirty="0" err="1" smtClean="0">
                <a:solidFill>
                  <a:srgbClr val="004586"/>
                </a:solidFill>
              </a:rPr>
              <a:t>Fanokan-toerana</a:t>
            </a:r>
            <a:endParaRPr lang="fr-FR" altLang="en-US" b="1" dirty="0">
              <a:solidFill>
                <a:srgbClr val="004586"/>
              </a:solidFill>
            </a:endParaRPr>
          </a:p>
          <a:p>
            <a:pPr algn="ctr" eaLnBrk="1">
              <a:lnSpc>
                <a:spcPct val="93000"/>
              </a:lnSpc>
              <a:buClrTx/>
              <a:buFontTx/>
              <a:buNone/>
            </a:pPr>
            <a:r>
              <a:rPr lang="fr-FR" altLang="en-US" b="1" dirty="0" err="1" smtClean="0">
                <a:solidFill>
                  <a:srgbClr val="004586"/>
                </a:solidFill>
              </a:rPr>
              <a:t>Fanjohiana</a:t>
            </a:r>
            <a:r>
              <a:rPr lang="fr-FR" altLang="en-US" b="1" dirty="0" smtClean="0">
                <a:solidFill>
                  <a:srgbClr val="004586"/>
                </a:solidFill>
              </a:rPr>
              <a:t> </a:t>
            </a:r>
            <a:r>
              <a:rPr lang="fr-FR" altLang="en-US" b="1" dirty="0" err="1" smtClean="0">
                <a:solidFill>
                  <a:srgbClr val="004586"/>
                </a:solidFill>
              </a:rPr>
              <a:t>ny</a:t>
            </a:r>
            <a:r>
              <a:rPr lang="fr-FR" altLang="en-US" b="1" dirty="0" smtClean="0">
                <a:solidFill>
                  <a:srgbClr val="004586"/>
                </a:solidFill>
              </a:rPr>
              <a:t> dia</a:t>
            </a:r>
            <a:endParaRPr lang="fr-FR" altLang="en-US" b="1" dirty="0">
              <a:solidFill>
                <a:srgbClr val="004586"/>
              </a:solidFill>
            </a:endParaRPr>
          </a:p>
          <a:p>
            <a:pPr algn="ctr" eaLnBrk="1">
              <a:lnSpc>
                <a:spcPct val="93000"/>
              </a:lnSpc>
              <a:buClrTx/>
              <a:buFontTx/>
              <a:buNone/>
            </a:pPr>
            <a:r>
              <a:rPr lang="fr-FR" altLang="en-US" b="1" dirty="0" smtClean="0">
                <a:solidFill>
                  <a:srgbClr val="004586"/>
                </a:solidFill>
              </a:rPr>
              <a:t>FANAOVAM-BAKISINY </a:t>
            </a:r>
            <a:r>
              <a:rPr lang="fr-FR" altLang="en-US" dirty="0" smtClean="0">
                <a:solidFill>
                  <a:srgbClr val="004586"/>
                </a:solidFill>
              </a:rPr>
              <a:t> </a:t>
            </a:r>
            <a:endParaRPr lang="fr-FR" altLang="en-US" dirty="0">
              <a:solidFill>
                <a:srgbClr val="004586"/>
              </a:solidFill>
            </a:endParaRPr>
          </a:p>
        </p:txBody>
      </p:sp>
      <p:sp>
        <p:nvSpPr>
          <p:cNvPr id="16400" name="Oval 1"/>
          <p:cNvSpPr>
            <a:spLocks noChangeArrowheads="1"/>
          </p:cNvSpPr>
          <p:nvPr/>
        </p:nvSpPr>
        <p:spPr bwMode="auto">
          <a:xfrm>
            <a:off x="267375" y="1546094"/>
            <a:ext cx="3134905" cy="4876165"/>
          </a:xfrm>
          <a:prstGeom prst="ellipse">
            <a:avLst/>
          </a:prstGeom>
          <a:noFill/>
          <a:ln w="19050" algn="ctr">
            <a:solidFill>
              <a:srgbClr val="8E0000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fr-FR"/>
          </a:p>
        </p:txBody>
      </p:sp>
      <p:sp>
        <p:nvSpPr>
          <p:cNvPr id="16401" name="Oval 17"/>
          <p:cNvSpPr>
            <a:spLocks noChangeArrowheads="1"/>
          </p:cNvSpPr>
          <p:nvPr/>
        </p:nvSpPr>
        <p:spPr bwMode="auto">
          <a:xfrm>
            <a:off x="8699553" y="1547713"/>
            <a:ext cx="3134905" cy="4876165"/>
          </a:xfrm>
          <a:prstGeom prst="ellipse">
            <a:avLst/>
          </a:prstGeom>
          <a:noFill/>
          <a:ln w="19050" algn="ctr">
            <a:solidFill>
              <a:srgbClr val="8E0000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fr-FR"/>
          </a:p>
        </p:txBody>
      </p:sp>
      <p:sp>
        <p:nvSpPr>
          <p:cNvPr id="2" name="TextBox 1"/>
          <p:cNvSpPr txBox="1"/>
          <p:nvPr/>
        </p:nvSpPr>
        <p:spPr>
          <a:xfrm>
            <a:off x="503173" y="487680"/>
            <a:ext cx="110777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altLang="en-US" sz="3200" b="1" dirty="0" err="1" smtClean="0">
                <a:solidFill>
                  <a:schemeClr val="accent1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Paikady</a:t>
            </a:r>
            <a:r>
              <a:rPr lang="fr-FR" altLang="en-US" sz="3200" b="1" dirty="0" smtClean="0">
                <a:solidFill>
                  <a:schemeClr val="accent1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 </a:t>
            </a:r>
            <a:r>
              <a:rPr lang="fr-FR" altLang="en-US" sz="3200" b="1" dirty="0" err="1" smtClean="0">
                <a:solidFill>
                  <a:schemeClr val="accent1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iadiana</a:t>
            </a:r>
            <a:r>
              <a:rPr lang="fr-FR" altLang="en-US" sz="3200" b="1" dirty="0" smtClean="0">
                <a:solidFill>
                  <a:schemeClr val="accent1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 </a:t>
            </a:r>
            <a:r>
              <a:rPr lang="fr-FR" altLang="en-US" sz="3200" b="1" dirty="0" err="1" smtClean="0">
                <a:solidFill>
                  <a:schemeClr val="accent1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amin’ny</a:t>
            </a:r>
            <a:r>
              <a:rPr lang="fr-FR" altLang="en-US" sz="3200" b="1" dirty="0" smtClean="0">
                <a:solidFill>
                  <a:schemeClr val="accent1"/>
                </a:solidFill>
                <a:latin typeface="Arial Narrow" panose="020B0606020202030204" pitchFamily="34" charset="0"/>
                <a:cs typeface="Tahoma" panose="020B0604030504040204" pitchFamily="34" charset="0"/>
              </a:rPr>
              <a:t> COVID-19</a:t>
            </a:r>
            <a:endParaRPr lang="fr-FR" sz="32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i="1" noProof="1"/>
              <a:t>Ny vokatry ny COVID-19 teo amin’ny fiarahamonina</a:t>
            </a:r>
            <a:endParaRPr lang="fr-FR" b="1" i="1" noProof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000" b="1" noProof="1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Teo amin’ny fombafomba </a:t>
            </a:r>
            <a:br>
              <a:rPr lang="fr-FR" sz="4000" b="1" noProof="1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</a:br>
            <a:r>
              <a:rPr lang="fr-FR" sz="4000" b="1" noProof="1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manoloana ny fahafatesana</a:t>
            </a:r>
            <a:endParaRPr lang="fr-FR" sz="4000" b="1" noProof="1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6165" y="1825624"/>
            <a:ext cx="10843592" cy="4455905"/>
          </a:xfrm>
        </p:spPr>
        <p:txBody>
          <a:bodyPr>
            <a:normAutofit fontScale="77500" lnSpcReduction="20000"/>
          </a:bodyPr>
          <a:lstStyle/>
          <a:p>
            <a:r>
              <a:rPr lang="fr-FR" noProof="1"/>
              <a:t>Baikoin’ny COVID-19 ny fikarakarana ny maty </a:t>
            </a:r>
            <a:r>
              <a:rPr lang="fr-FR" noProof="1" smtClean="0"/>
              <a:t>haingana :</a:t>
            </a:r>
            <a:endParaRPr lang="fr-FR" noProof="1"/>
          </a:p>
          <a:p>
            <a:pPr lvl="1">
              <a:buFont typeface="Wingdings" panose="05000000000000000000" pitchFamily="2" charset="2"/>
              <a:buChar char="Ø"/>
            </a:pPr>
            <a:r>
              <a:rPr lang="fr-FR" noProof="1"/>
              <a:t>Tsy maro mpanatrika ny fialana aina</a:t>
            </a:r>
            <a:endParaRPr lang="fr-FR" noProof="1"/>
          </a:p>
          <a:p>
            <a:pPr lvl="1">
              <a:buFont typeface="Wingdings" panose="05000000000000000000" pitchFamily="2" charset="2"/>
              <a:buChar char="Ø"/>
            </a:pPr>
            <a:r>
              <a:rPr lang="fr-FR" noProof="1"/>
              <a:t>Zara raha nampandroana sy nofonosina ny vatana mangatsiaka</a:t>
            </a:r>
            <a:endParaRPr lang="fr-FR" noProof="1"/>
          </a:p>
          <a:p>
            <a:pPr lvl="1">
              <a:buFont typeface="Wingdings" panose="05000000000000000000" pitchFamily="2" charset="2"/>
              <a:buChar char="Ø"/>
            </a:pPr>
            <a:r>
              <a:rPr lang="fr-FR" noProof="1"/>
              <a:t>Rotoroto ny fikarakarana samihafa ara-panjakana sy ara-pitsaboana</a:t>
            </a:r>
            <a:endParaRPr lang="fr-FR" noProof="1"/>
          </a:p>
          <a:p>
            <a:pPr lvl="1">
              <a:buFont typeface="Wingdings" panose="05000000000000000000" pitchFamily="2" charset="2"/>
              <a:buChar char="Ø"/>
            </a:pPr>
            <a:r>
              <a:rPr lang="fr-FR" noProof="1"/>
              <a:t> Tsy azon’ny fianakaviana maro atrehina fa tonga dia mivantana any am-pasana ary tsy mihoatra ny olona 10 no manatrika</a:t>
            </a:r>
            <a:endParaRPr lang="fr-FR" noProof="1"/>
          </a:p>
          <a:p>
            <a:r>
              <a:rPr lang="fr-FR" noProof="1"/>
              <a:t>Niova ny fombafomba fanao amin’ny fandevenana :</a:t>
            </a:r>
            <a:endParaRPr lang="fr-FR" noProof="1"/>
          </a:p>
          <a:p>
            <a:pPr lvl="1"/>
            <a:r>
              <a:rPr lang="fr-FR" noProof="1"/>
              <a:t>Tsy misy </a:t>
            </a:r>
            <a:r>
              <a:rPr lang="fr-FR" noProof="1" smtClean="0"/>
              <a:t>sady tsy vita ny fampandrenesa </a:t>
            </a:r>
            <a:r>
              <a:rPr lang="fr-FR" noProof="1"/>
              <a:t>ny havana, tsy misy fiaretan-tory sy fiaraha-miory </a:t>
            </a:r>
            <a:r>
              <a:rPr lang="fr-FR" noProof="1" smtClean="0"/>
              <a:t>intsony</a:t>
            </a:r>
            <a:endParaRPr lang="fr-FR" noProof="1"/>
          </a:p>
          <a:p>
            <a:pPr lvl="1"/>
            <a:r>
              <a:rPr lang="fr-FR" noProof="1"/>
              <a:t>Tsy misy </a:t>
            </a:r>
            <a:r>
              <a:rPr lang="fr-FR" noProof="1" smtClean="0"/>
              <a:t>famangiana, tsy misy famoriam-bahoaka</a:t>
            </a:r>
            <a:r>
              <a:rPr lang="fr-FR" noProof="1"/>
              <a:t>, tsy misy famonoana omby</a:t>
            </a:r>
            <a:endParaRPr lang="fr-FR" noProof="1"/>
          </a:p>
          <a:p>
            <a:pPr lvl="1"/>
            <a:r>
              <a:rPr lang="fr-FR" noProof="1"/>
              <a:t>Tsy misy fotoam-pivavahana iombonana</a:t>
            </a:r>
            <a:endParaRPr lang="fr-FR" noProof="1"/>
          </a:p>
          <a:p>
            <a:pPr lvl="1"/>
            <a:r>
              <a:rPr lang="fr-FR" noProof="1"/>
              <a:t>Tsy milevina am-pasan-drazana </a:t>
            </a:r>
            <a:r>
              <a:rPr lang="fr-FR" noProof="1" smtClean="0"/>
              <a:t>(raha </a:t>
            </a:r>
            <a:r>
              <a:rPr lang="fr-FR" noProof="1"/>
              <a:t>tsy </a:t>
            </a:r>
            <a:r>
              <a:rPr lang="fr-FR" noProof="1" smtClean="0"/>
              <a:t>hoe nangalarina) fa anaovana fasana </a:t>
            </a:r>
            <a:r>
              <a:rPr lang="fr-FR" noProof="1"/>
              <a:t>vaovao na </a:t>
            </a:r>
            <a:r>
              <a:rPr lang="fr-FR" noProof="1" smtClean="0"/>
              <a:t>alevina any amin’ny fasana </a:t>
            </a:r>
            <a:r>
              <a:rPr lang="fr-FR" noProof="1"/>
              <a:t>iraisana [firaisam-po</a:t>
            </a:r>
            <a:r>
              <a:rPr lang="fr-FR" sz="2000" noProof="1"/>
              <a:t>]</a:t>
            </a:r>
            <a:endParaRPr lang="fr-FR" noProof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4000" b="1" noProof="1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Teo amin’ny fandraisana </a:t>
            </a:r>
            <a:br>
              <a:rPr lang="fr-FR" sz="4000" b="1" noProof="1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</a:br>
            <a:r>
              <a:rPr lang="fr-FR" sz="4000" b="1" noProof="1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sy fiheverana ny razana</a:t>
            </a:r>
            <a:endParaRPr lang="fr-FR" sz="4000" b="1" noProof="1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26473" y="1825625"/>
            <a:ext cx="11069782" cy="435133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fr-FR" noProof="1" smtClean="0"/>
              <a:t>Vao mainka nirongatra mitaha @taloha ny halatra taolam-paty izay midika tsotra izao ho fanaovana entam-barotra ny razana (2022)</a:t>
            </a:r>
            <a:endParaRPr lang="fr-FR" noProof="1" smtClean="0"/>
          </a:p>
          <a:p>
            <a:pPr algn="just"/>
            <a:r>
              <a:rPr lang="fr-FR" noProof="1" smtClean="0"/>
              <a:t>Mampametra-panontaniana ny hasin’ny tanindrazana sy ny fasan-drazana</a:t>
            </a:r>
            <a:endParaRPr lang="fr-FR" noProof="1" smtClean="0"/>
          </a:p>
          <a:p>
            <a:pPr algn="just"/>
            <a:r>
              <a:rPr lang="fr-FR" noProof="1" smtClean="0"/>
              <a:t>Voatohintohina ny hasina sy ny anjara toeran’ny razana</a:t>
            </a:r>
            <a:endParaRPr lang="fr-FR" noProof="1" smtClean="0"/>
          </a:p>
          <a:p>
            <a:pPr algn="just"/>
            <a:r>
              <a:rPr lang="fr-FR" noProof="1" smtClean="0"/>
              <a:t>Voahozongozona ary niova ny fiheverana ny masina sy ny tsy masina</a:t>
            </a:r>
            <a:endParaRPr lang="fr-FR" noProof="1" smtClean="0"/>
          </a:p>
          <a:p>
            <a:pPr algn="just"/>
            <a:r>
              <a:rPr lang="fr-FR" noProof="1" smtClean="0"/>
              <a:t> Mikorontana ny fomba sy ny finoana noho ny fandevenana faobe (fasan’ny firaisam-po)</a:t>
            </a:r>
            <a:endParaRPr lang="fr-FR" noProof="1" smtClean="0"/>
          </a:p>
          <a:p>
            <a:pPr algn="just"/>
            <a:r>
              <a:rPr lang="fr-FR" noProof="1" smtClean="0"/>
              <a:t>Lasa tsy mifandevi-maty tsy fidiny ny Malagasy ary very ny soatoavina toy ny hoe « izay mahavangivangy … »,  « tanan-kavia sy havanana » sy « fiaraha-miory amin’ny ory»</a:t>
            </a:r>
            <a:endParaRPr lang="fr-FR" noProof="1" smtClean="0"/>
          </a:p>
          <a:p>
            <a:pPr algn="just"/>
            <a:r>
              <a:rPr lang="fr-FR" noProof="1" smtClean="0"/>
              <a:t>Teraka ny ohabolana sy fomba fiteny vaovao (mila halalinina)</a:t>
            </a:r>
            <a:endParaRPr lang="fr-FR" noProof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b="1" noProof="1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Fiantraikan’ny </a:t>
            </a:r>
            <a:r>
              <a:rPr lang="en-GB" sz="3600" b="1" noProof="1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COVI-19 eo amin’ny </a:t>
            </a:r>
            <a:br>
              <a:rPr lang="en-GB" sz="3600" b="1" noProof="1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</a:br>
            <a:r>
              <a:rPr lang="en-GB" sz="3600" b="1" noProof="1" smtClean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tontolon’ny fihariana sy ny asa</a:t>
            </a:r>
            <a:endParaRPr lang="en-GB" sz="3600" b="1" noProof="1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  <p:sp>
        <p:nvSpPr>
          <p:cNvPr id="14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fr-FR" b="0" noProof="1" smtClean="0">
                <a:latin typeface="Noto Sans"/>
              </a:rPr>
              <a:t>Nisy </a:t>
            </a:r>
            <a:r>
              <a:rPr lang="fr-FR" b="0" noProof="1">
                <a:latin typeface="Noto Sans"/>
              </a:rPr>
              <a:t>fiantraikany maro teo amin’ny fiarahamonina sy ny fihariana teo anivon’izao </a:t>
            </a:r>
            <a:r>
              <a:rPr lang="fr-FR" noProof="1">
                <a:latin typeface="Noto Sans"/>
              </a:rPr>
              <a:t>tontolo izao ny COVID-19 (vokatra </a:t>
            </a:r>
            <a:r>
              <a:rPr lang="fr-FR" b="0" noProof="1">
                <a:latin typeface="Noto Sans"/>
              </a:rPr>
              <a:t>2020) : </a:t>
            </a:r>
            <a:endParaRPr lang="fr-FR" b="0" noProof="1">
              <a:latin typeface="Noto Sans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fr-FR" noProof="1">
                <a:latin typeface="Noto Sans"/>
              </a:rPr>
              <a:t>Toeram-piasana nikatona nahakasika </a:t>
            </a:r>
            <a:r>
              <a:rPr lang="fr-FR" b="0" noProof="1">
                <a:latin typeface="Noto Sans"/>
              </a:rPr>
              <a:t>93% n’ny mpiasa</a:t>
            </a:r>
            <a:endParaRPr lang="fr-FR" b="0" noProof="1">
              <a:latin typeface="Noto Sans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fr-FR" b="0" noProof="1">
                <a:latin typeface="Noto Sans"/>
              </a:rPr>
              <a:t>Fahaverezana ora fiasana : 255 tapitrisa ora (8,8% ora fiasana ankapobeny)</a:t>
            </a:r>
            <a:endParaRPr lang="fr-FR" b="0" noProof="1">
              <a:latin typeface="Noto Sans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fr-FR" b="0" noProof="1">
                <a:latin typeface="Noto Sans"/>
              </a:rPr>
              <a:t>Fahaverezana asa : 114 tapitrisa (vehivavy+, tanora++) </a:t>
            </a:r>
            <a:endParaRPr lang="fr-FR" b="0" noProof="1">
              <a:latin typeface="Noto Sans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fr-FR" b="0" noProof="1">
                <a:latin typeface="Noto Sans"/>
              </a:rPr>
              <a:t>Fahaverezan’ny vola miditra : 3700 lavitrisa USD (4,4% PIB </a:t>
            </a:r>
            <a:r>
              <a:rPr lang="fr-FR" noProof="1">
                <a:latin typeface="Noto Sans"/>
              </a:rPr>
              <a:t>eran-tany</a:t>
            </a:r>
            <a:r>
              <a:rPr lang="fr-FR" b="0" noProof="1">
                <a:latin typeface="Noto Sans"/>
              </a:rPr>
              <a:t>)</a:t>
            </a:r>
            <a:endParaRPr lang="fr-FR" b="0" noProof="1">
              <a:latin typeface="Noto Sans"/>
            </a:endParaRPr>
          </a:p>
          <a:p>
            <a:pPr marL="0" indent="0">
              <a:spcBef>
                <a:spcPts val="0"/>
              </a:spcBef>
              <a:buNone/>
            </a:pPr>
            <a:endParaRPr lang="fr-FR" b="0" noProof="1">
              <a:latin typeface="Noto San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56227C0-AD57-4F9B-BAE3-EEFB0D0EE427}" type="slidenum">
              <a:rPr lang="en-GB" smtClean="0"/>
            </a:fld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600" b="1" noProof="1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Fiantraikan’ny COVID-19 eo amin’ny tontolon’ny asa</a:t>
            </a:r>
            <a:endParaRPr lang="fr-FR" sz="3600" b="1" noProof="1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  <p:sp>
        <p:nvSpPr>
          <p:cNvPr id="14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3956824" cy="4351338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fr-FR" sz="800" b="0" noProof="1"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r-FR" noProof="1">
                <a:latin typeface="+mj-lt"/>
              </a:rPr>
              <a:t>Nikainkona ny fihariana teto Madagasikara ary maro ny vokany teo amin’ny </a:t>
            </a:r>
            <a:r>
              <a:rPr lang="fr-FR" noProof="1" smtClean="0">
                <a:latin typeface="+mj-lt"/>
              </a:rPr>
              <a:t>fihariana.</a:t>
            </a:r>
            <a:endParaRPr lang="fr-FR" sz="2800" b="0" noProof="1">
              <a:latin typeface="+mj-lt"/>
            </a:endParaRPr>
          </a:p>
          <a:p>
            <a:pPr>
              <a:spcBef>
                <a:spcPts val="0"/>
              </a:spcBef>
            </a:pPr>
            <a:endParaRPr lang="fr-FR" sz="2800" b="0" noProof="1">
              <a:latin typeface="+mj-lt"/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3892971" y="1461052"/>
          <a:ext cx="8128000" cy="5124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982133"/>
            <a:ext cx="10972800" cy="5472675"/>
          </a:xfrm>
        </p:spPr>
        <p:txBody>
          <a:bodyPr/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 algn="ctr">
              <a:buNone/>
            </a:pPr>
            <a:r>
              <a:rPr lang="fr-FR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NY FAMPIANARANA NY SIVILIZASIÔNA MALAGASY MANOLOANA IZANY REHETRA IZANY</a:t>
            </a:r>
            <a:endParaRPr lang="fr-FR" sz="40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0</TotalTime>
  <Words>8890</Words>
  <Application>WPS Presentation</Application>
  <PresentationFormat>Personnalisé</PresentationFormat>
  <Paragraphs>164</Paragraphs>
  <Slides>20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20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41" baseType="lpstr">
      <vt:lpstr>Arial</vt:lpstr>
      <vt:lpstr>SimSun</vt:lpstr>
      <vt:lpstr>Wingdings</vt:lpstr>
      <vt:lpstr>Wingdings 2</vt:lpstr>
      <vt:lpstr>Verdana</vt:lpstr>
      <vt:lpstr>Arial Rounded MT Bold</vt:lpstr>
      <vt:lpstr>Algerian</vt:lpstr>
      <vt:lpstr>Bahnschrift Light Condensed</vt:lpstr>
      <vt:lpstr>Noto Sans</vt:lpstr>
      <vt:lpstr>Sans Serif Collection</vt:lpstr>
      <vt:lpstr>Times New Roman</vt:lpstr>
      <vt:lpstr>Microsoft YaHei</vt:lpstr>
      <vt:lpstr>Arial Narrow</vt:lpstr>
      <vt:lpstr>Tahoma</vt:lpstr>
      <vt:lpstr>Noto Sans</vt:lpstr>
      <vt:lpstr>Century Gothic</vt:lpstr>
      <vt:lpstr>Arial Unicode MS</vt:lpstr>
      <vt:lpstr>Calibri</vt:lpstr>
      <vt:lpstr>Castellar</vt:lpstr>
      <vt:lpstr>Segoe Print</vt:lpstr>
      <vt:lpstr>Verve</vt:lpstr>
      <vt:lpstr>HAITENY SY HAIFAMPIANARANA</vt:lpstr>
      <vt:lpstr>Tanjon’ny famelabelaran-kevitra</vt:lpstr>
      <vt:lpstr>PowerPoint 演示文稿</vt:lpstr>
      <vt:lpstr>Ny vokatry ny COVID-19 teo amin’ny fiarahamonina</vt:lpstr>
      <vt:lpstr>Teo amin’ny fombafomba  manoloana ny fahafatesana</vt:lpstr>
      <vt:lpstr>Teo amin’ny fandraisana  sy fiheverana ny razana</vt:lpstr>
      <vt:lpstr>Fiantraikan’ny COVI-19 eo amin’ny  tontolon’ny fihariana sy ny asa</vt:lpstr>
      <vt:lpstr>Fiantraikan’ny COVID-19 eo amin’ny tontolon’ny asa</vt:lpstr>
      <vt:lpstr>PowerPoint 演示文稿</vt:lpstr>
      <vt:lpstr>IREO VOANKEVITRA FOTOTRA</vt:lpstr>
      <vt:lpstr>PowerPoint 演示文稿</vt:lpstr>
      <vt:lpstr>PowerPoint 演示文稿</vt:lpstr>
      <vt:lpstr>TSOAKEVITRA</vt:lpstr>
      <vt:lpstr>PAIKADIM-PAMPIANARANA SÔSIÔANTRÔPÔLÔJIKA MIFAMATOTRA AMIN’NY FAHALALANA SY FINOANA</vt:lpstr>
      <vt:lpstr>PowerPoint 演示文稿</vt:lpstr>
      <vt:lpstr>Fehiny</vt:lpstr>
      <vt:lpstr>TONDRO BOKY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toshiba</dc:creator>
  <cp:lastModifiedBy>user</cp:lastModifiedBy>
  <cp:revision>88</cp:revision>
  <dcterms:created xsi:type="dcterms:W3CDTF">2021-06-29T05:32:00Z</dcterms:created>
  <dcterms:modified xsi:type="dcterms:W3CDTF">2024-10-23T12:21:41Z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6E2D3326D6B14C6BB880B9F496C4EC19_12</vt:lpwstr>
  </property>
  <property fmtid="{D5CDD505-2E9C-101B-9397-08002B2CF9AE}" pid="3" name="KSOProductBuildVer">
    <vt:lpwstr>1036-12.2.0.18607</vt:lpwstr>
  </property>
</Properties>
</file>